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D2_2C37641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430" r:id="rId6"/>
    <p:sldId id="465" r:id="rId7"/>
    <p:sldId id="455" r:id="rId8"/>
    <p:sldId id="460" r:id="rId9"/>
    <p:sldId id="466" r:id="rId10"/>
    <p:sldId id="446" r:id="rId11"/>
    <p:sldId id="462" r:id="rId12"/>
    <p:sldId id="463" r:id="rId13"/>
    <p:sldId id="461" r:id="rId14"/>
    <p:sldId id="467" r:id="rId15"/>
    <p:sldId id="261" r:id="rId16"/>
  </p:sldIdLst>
  <p:sldSz cx="12192000" cy="6858000"/>
  <p:notesSz cx="6797675" cy="9926638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pos="74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321B42-4ED9-CE03-D5F3-3083A536349B}" name="Pupová Olga" initials="PO" userId="S::pupovao@msmt.cz::7f0636c9-5b97-4f4d-9b17-2c886b2b19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A00"/>
    <a:srgbClr val="28B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5781"/>
  </p:normalViewPr>
  <p:slideViewPr>
    <p:cSldViewPr>
      <p:cViewPr varScale="1">
        <p:scale>
          <a:sx n="60" d="100"/>
          <a:sy n="60" d="100"/>
        </p:scale>
        <p:origin x="892" y="28"/>
      </p:cViewPr>
      <p:guideLst>
        <p:guide orient="horz" pos="2160"/>
        <p:guide pos="257"/>
        <p:guide pos="742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56" d="100"/>
          <a:sy n="156" d="100"/>
        </p:scale>
        <p:origin x="7352" y="184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modernComment_1D2_2C3764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DA12678-1D56-4181-851F-587938252058}" authorId="{0E321B42-4ED9-CE03-D5F3-3083A536349B}" created="2024-04-24T08:12:41.15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6364225" sldId="466"/>
      <ac:graphicFrameMk id="4" creationId="{3AA2C17F-4F87-4B67-FB0B-A347B7D2CF03}"/>
      <ac:tblMk/>
      <ac:tcMk rowId="543929030" colId="2767213402"/>
      <ac:txMk cp="0" len="5">
        <ac:context len="6" hash="3272249554"/>
      </ac:txMk>
    </ac:txMkLst>
    <p188:pos x="8402320" y="193040"/>
    <p188:txBody>
      <a:bodyPr/>
      <a:lstStyle/>
      <a:p>
        <a:r>
          <a:rPr lang="cs-CZ"/>
          <a:t>Nutno aktualizobat před každou platformou.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5F6B4A-1875-0333-EF21-A48D96E698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58248-3B26-D19E-60B7-819747F3F6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04633-2D46-BF4D-8669-BAB6C6BAA96E}" type="datetimeFigureOut">
              <a:rPr lang="en-CZ" smtClean="0"/>
              <a:t>05/23/2024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3024E-015F-5B1F-BD1D-2DFB48F35E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6F1DA-9518-F3FE-8F0A-4D6C69BACA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7C66B-1992-5C44-9BCE-CC3B99745FB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67849165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6260C-4A1D-0747-88D6-55EED5D070C0}" type="datetimeFigureOut">
              <a:rPr lang="en-CZ" smtClean="0"/>
              <a:t>05/23/2024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1AAC3-B6E5-3945-A3A2-E63C29AB1C6E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6411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04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9F0FE-7A9C-5DE8-A9B8-59325431D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C283DAE-FD6D-56E4-98C6-E936B09DD8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5B192F9-ADD6-4AC1-C3E6-049C1139F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E5CA72-1F67-DA2B-EC4D-67386F5AE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3B6A5-D995-4DBB-85A5-7F21221B655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26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F6C91-B0B2-5AEE-89C4-A5D9F959CA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/>
            </a:lvl1pPr>
          </a:lstStyle>
          <a:p>
            <a:r>
              <a:rPr lang="en-GB" dirty="0" err="1"/>
              <a:t>Název</a:t>
            </a:r>
            <a:r>
              <a:rPr lang="en-GB" dirty="0"/>
              <a:t> </a:t>
            </a:r>
            <a:r>
              <a:rPr lang="en-GB" dirty="0" err="1"/>
              <a:t>prezentace</a:t>
            </a:r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507B9-992B-1E9F-5D32-A32F2C9CF2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Datum / </a:t>
            </a:r>
            <a:r>
              <a:rPr lang="en-GB" dirty="0" err="1"/>
              <a:t>popis</a:t>
            </a:r>
            <a:endParaRPr lang="en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164C-FD9B-ACB2-0908-E6BA1383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6200" y="6086708"/>
            <a:ext cx="2880400" cy="737901"/>
          </a:xfrm>
        </p:spPr>
        <p:txBody>
          <a:bodyPr/>
          <a:lstStyle/>
          <a:p>
            <a:endParaRPr lang="en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FE88C-8179-129A-AD28-72ACC6F2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C08A-E3D1-4B4E-92E5-27DD671828DB}" type="slidenum">
              <a:rPr lang="en-CZ" smtClean="0"/>
              <a:t>‹#›</a:t>
            </a:fld>
            <a:endParaRPr lang="en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14754A-DDEB-FB73-A965-CA3124A3EDF8}"/>
              </a:ext>
            </a:extLst>
          </p:cNvPr>
          <p:cNvSpPr/>
          <p:nvPr userDrawn="1"/>
        </p:nvSpPr>
        <p:spPr>
          <a:xfrm>
            <a:off x="335200" y="6093370"/>
            <a:ext cx="2592360" cy="724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292BEB-2AD0-BAF7-2DE6-C2D3C0978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" r="-1151"/>
          <a:stretch/>
        </p:blipFill>
        <p:spPr>
          <a:xfrm>
            <a:off x="335200" y="6148808"/>
            <a:ext cx="6336880" cy="6137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E8687F-657B-768B-EF8F-B697C7016BFD}"/>
              </a:ext>
            </a:extLst>
          </p:cNvPr>
          <p:cNvSpPr txBox="1"/>
          <p:nvPr userDrawn="1"/>
        </p:nvSpPr>
        <p:spPr>
          <a:xfrm>
            <a:off x="1524000" y="5475530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Střední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článek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podpory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Registrační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číslo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: CZ.02.02.02/00/22_005/0004237</a:t>
            </a:r>
          </a:p>
        </p:txBody>
      </p:sp>
    </p:spTree>
    <p:extLst>
      <p:ext uri="{BB962C8B-B14F-4D97-AF65-F5344CB8AC3E}">
        <p14:creationId xmlns:p14="http://schemas.microsoft.com/office/powerpoint/2010/main" val="227042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25DD6-D8BF-4546-7318-6DAB8982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50" y="365125"/>
            <a:ext cx="10873510" cy="75955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ECD4C-61DF-806A-1622-116CDF16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250" y="1825200"/>
            <a:ext cx="10873510" cy="39735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22645-3F2A-E164-9C5B-8341E3DD7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B1F0B-4C83-C9D8-F80C-8262D769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C08A-E3D1-4B4E-92E5-27DD671828D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05931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25DD6-D8BF-4546-7318-6DAB8982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50" y="365125"/>
            <a:ext cx="10873510" cy="759555"/>
          </a:xfrm>
          <a:prstGeom prst="rect">
            <a:avLst/>
          </a:prstGeom>
        </p:spPr>
        <p:txBody>
          <a:bodyPr/>
          <a:lstStyle/>
          <a:p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ECD4C-61DF-806A-1622-116CDF16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250" y="1825200"/>
            <a:ext cx="10873510" cy="39735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22645-3F2A-E164-9C5B-8341E3DD7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B1F0B-4C83-C9D8-F80C-8262D769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C08A-E3D1-4B4E-92E5-27DD671828DB}" type="slidenum">
              <a:rPr lang="en-CZ" smtClean="0"/>
              <a:t>‹#›</a:t>
            </a:fld>
            <a:endParaRPr lang="en-CZ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D5DDDBA-C566-A493-F479-D7CFFB5A38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250" y="1124680"/>
            <a:ext cx="10873510" cy="360363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CZ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9910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DA19C-D359-BBB7-E002-2836D29A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635B0-0AA1-4291-17B2-2F0374C2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72DCE-83F3-9F1D-F081-590B4C699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734A2-50E5-F485-3B56-A3DDC0587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C08A-E3D1-4B4E-92E5-27DD671828D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84156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148CE-8971-5DC5-4391-7F6CF76A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43BF6-1BAF-28CA-73B8-77691EBA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50" y="365125"/>
            <a:ext cx="10873510" cy="75955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43B96-9B8C-9158-55DE-6F7736BA9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250" y="1825625"/>
            <a:ext cx="532455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0E8DE-1035-F6B4-E45D-26CC1F549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9656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87BEC-AAE2-50C2-9EBE-F223E471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C08A-E3D1-4B4E-92E5-27DD671828D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59242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6AE5D-50E1-E170-4EB0-EC8DEB05D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50" y="365125"/>
            <a:ext cx="10873510" cy="75955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2E6D3-FD61-B281-246D-E60819E5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AC2EC-499C-511F-2577-5D596ED9E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48C08A-E3D1-4B4E-92E5-27DD671828DB}" type="slidenum">
              <a:rPr lang="en-CZ" smtClean="0"/>
              <a:pPr/>
              <a:t>‹#›</a:t>
            </a:fld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711710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C67CA-D5EF-8060-73F1-1D47E6E7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6B939-D26E-3448-9135-242AEBBA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C08A-E3D1-4B4E-92E5-27DD671828D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54137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BD6A7-9791-AF30-6EF3-016AA724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6200" y="6093370"/>
            <a:ext cx="2880400" cy="737901"/>
          </a:xfrm>
        </p:spPr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AB4F7-7A3E-2BDA-D70C-5BF1B6F5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C08A-E3D1-4B4E-92E5-27DD671828DB}" type="slidenum">
              <a:rPr lang="en-CZ" smtClean="0"/>
              <a:t>‹#›</a:t>
            </a:fld>
            <a:endParaRPr lang="en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DE2471-432C-BAE7-9633-8EE3C8EC3E19}"/>
              </a:ext>
            </a:extLst>
          </p:cNvPr>
          <p:cNvSpPr/>
          <p:nvPr userDrawn="1"/>
        </p:nvSpPr>
        <p:spPr>
          <a:xfrm>
            <a:off x="335200" y="6093370"/>
            <a:ext cx="2592360" cy="724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1EC337-23C1-EC42-AEBC-22F709C84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" r="-1151"/>
          <a:stretch/>
        </p:blipFill>
        <p:spPr>
          <a:xfrm>
            <a:off x="335200" y="6148808"/>
            <a:ext cx="6336880" cy="6137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B94960-59A4-AD45-DBDF-4B61CBCF85AA}"/>
              </a:ext>
            </a:extLst>
          </p:cNvPr>
          <p:cNvSpPr txBox="1"/>
          <p:nvPr userDrawn="1"/>
        </p:nvSpPr>
        <p:spPr>
          <a:xfrm>
            <a:off x="1006111" y="5045012"/>
            <a:ext cx="18164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Z" sz="1600" b="1" dirty="0">
                <a:latin typeface="Arial" panose="020B0604020202020204" pitchFamily="34" charset="0"/>
                <a:cs typeface="Arial" panose="020B0604020202020204" pitchFamily="34" charset="0"/>
              </a:rPr>
              <a:t>+420 234 811 246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7A5EA5-00ED-4114-BCCB-A06D1BEBC4C1}"/>
              </a:ext>
            </a:extLst>
          </p:cNvPr>
          <p:cNvSpPr txBox="1"/>
          <p:nvPr userDrawn="1"/>
        </p:nvSpPr>
        <p:spPr>
          <a:xfrm>
            <a:off x="3696090" y="5031575"/>
            <a:ext cx="25439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stredniclanek@msmt.cz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phic 20" descr="World outline">
            <a:extLst>
              <a:ext uri="{FF2B5EF4-FFF2-40B4-BE49-F238E27FC236}">
                <a16:creationId xmlns:a16="http://schemas.microsoft.com/office/drawing/2014/main" id="{2ECE3E88-C03A-9986-1E2E-32FC577B79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85036" y="4919935"/>
            <a:ext cx="566343" cy="566343"/>
          </a:xfrm>
          <a:prstGeom prst="rect">
            <a:avLst/>
          </a:prstGeom>
        </p:spPr>
      </p:pic>
      <p:pic>
        <p:nvPicPr>
          <p:cNvPr id="23" name="Graphic 22" descr="Envelope outline">
            <a:extLst>
              <a:ext uri="{FF2B5EF4-FFF2-40B4-BE49-F238E27FC236}">
                <a16:creationId xmlns:a16="http://schemas.microsoft.com/office/drawing/2014/main" id="{5B6BF1A0-CDEF-5FF3-718A-9961A737470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-1200000">
            <a:off x="3103900" y="4898651"/>
            <a:ext cx="635181" cy="635181"/>
          </a:xfrm>
          <a:prstGeom prst="rect">
            <a:avLst/>
          </a:prstGeom>
        </p:spPr>
      </p:pic>
      <p:pic>
        <p:nvPicPr>
          <p:cNvPr id="27" name="Graphic 26" descr="Smart Phone outline">
            <a:extLst>
              <a:ext uri="{FF2B5EF4-FFF2-40B4-BE49-F238E27FC236}">
                <a16:creationId xmlns:a16="http://schemas.microsoft.com/office/drawing/2014/main" id="{8D7EB263-8093-7A8F-2B5F-18C1863E350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-1200000">
            <a:off x="539607" y="4926602"/>
            <a:ext cx="615098" cy="61509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C1B7132-4EEE-413D-0E0C-F7D90303EB9C}"/>
              </a:ext>
            </a:extLst>
          </p:cNvPr>
          <p:cNvSpPr txBox="1"/>
          <p:nvPr userDrawn="1"/>
        </p:nvSpPr>
        <p:spPr>
          <a:xfrm>
            <a:off x="10219819" y="5031575"/>
            <a:ext cx="17518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www.edu.cz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A43F5FB-0453-803B-FCAE-E6D7773056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240" y="2699625"/>
            <a:ext cx="10873510" cy="14587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rgbClr val="F59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xxxxxxxxxxxxxxxx</a:t>
            </a:r>
            <a:endParaRPr lang="en-CZ" dirty="0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D9E7C850-2C50-6267-3C43-CA171FBDCA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240020" y="4940353"/>
            <a:ext cx="494729" cy="49472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BF8FEFD-A1F9-908E-EB9C-C6990995A03F}"/>
              </a:ext>
            </a:extLst>
          </p:cNvPr>
          <p:cNvSpPr txBox="1"/>
          <p:nvPr userDrawn="1"/>
        </p:nvSpPr>
        <p:spPr>
          <a:xfrm>
            <a:off x="6734749" y="5045012"/>
            <a:ext cx="32646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facebook.com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stredniclanek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42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29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B44256-40F5-68CC-8D61-5FDC0773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73563"/>
          <a:stretch/>
        </p:blipFill>
        <p:spPr>
          <a:xfrm>
            <a:off x="337562" y="6080046"/>
            <a:ext cx="1991424" cy="73790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FAE79-DF04-55C0-2D56-071250413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5600" y="6080047"/>
            <a:ext cx="5760800" cy="73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A899F-2478-76A7-BB97-92878A8CA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250" y="1825200"/>
            <a:ext cx="10873510" cy="3973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89517-E681-D23A-F3DF-ED5B6E8B0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700" y="6247197"/>
            <a:ext cx="713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48C08A-E3D1-4B4E-92E5-27DD671828DB}" type="slidenum">
              <a:rPr lang="en-CZ" smtClean="0"/>
              <a:pPr/>
              <a:t>‹#›</a:t>
            </a:fld>
            <a:endParaRPr lang="en-CZ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C765AE-92E6-F8F7-1ED7-FAF9C85DEECA}"/>
              </a:ext>
            </a:extLst>
          </p:cNvPr>
          <p:cNvCxnSpPr>
            <a:cxnSpLocks/>
          </p:cNvCxnSpPr>
          <p:nvPr userDrawn="1"/>
        </p:nvCxnSpPr>
        <p:spPr>
          <a:xfrm>
            <a:off x="334800" y="6044401"/>
            <a:ext cx="11508000" cy="0"/>
          </a:xfrm>
          <a:prstGeom prst="line">
            <a:avLst/>
          </a:prstGeom>
          <a:ln>
            <a:solidFill>
              <a:srgbClr val="28B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Placeholder 17">
            <a:extLst>
              <a:ext uri="{FF2B5EF4-FFF2-40B4-BE49-F238E27FC236}">
                <a16:creationId xmlns:a16="http://schemas.microsoft.com/office/drawing/2014/main" id="{51CB553D-85E0-8A01-EC2F-2822791E1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50" y="365125"/>
            <a:ext cx="108735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81134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59A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jak.cz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lga.pupova@msmt.cz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D2_2C3764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94DEDB-8C82-5FA7-23B1-4A180B8A7B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>
          <a:xfrm>
            <a:off x="0" y="1"/>
            <a:ext cx="12192000" cy="544527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effectLst>
            <a:outerShdw blurRad="50800" dist="50800" dir="5400000" sx="1000" sy="1000" algn="ctr" rotWithShape="0">
              <a:srgbClr val="000000"/>
            </a:outerShdw>
            <a:reflection stA="0" endPos="65000" dist="50800" dir="5400000" sy="-100000" algn="bl" rotWithShape="0"/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47764A6-B2B9-718F-262A-490CEFBDF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043" y="1638294"/>
            <a:ext cx="6372250" cy="936131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dirty="0">
                <a:latin typeface="Arial"/>
                <a:cs typeface="Arial"/>
              </a:rPr>
              <a:t>Profesionálním managementem </a:t>
            </a:r>
            <a:br>
              <a:rPr lang="cs-CZ" sz="3200" dirty="0">
                <a:latin typeface="Arial"/>
                <a:cs typeface="Arial"/>
              </a:rPr>
            </a:br>
            <a:r>
              <a:rPr lang="cs-CZ" sz="3200" dirty="0">
                <a:latin typeface="Arial"/>
                <a:cs typeface="Arial"/>
              </a:rPr>
              <a:t>ke kvalitní škole</a:t>
            </a:r>
            <a:endParaRPr lang="cs-CZ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89E4F7-B5A3-FEF5-FD48-CB45CD00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C08A-E3D1-4B4E-92E5-27DD671828DB}" type="slidenum">
              <a:rPr lang="en-CZ" smtClean="0"/>
              <a:t>1</a:t>
            </a:fld>
            <a:endParaRPr lang="en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8D1ECCD-C0A6-B0BD-3D2C-69EE70E096F6}"/>
              </a:ext>
            </a:extLst>
          </p:cNvPr>
          <p:cNvSpPr txBox="1"/>
          <p:nvPr/>
        </p:nvSpPr>
        <p:spPr>
          <a:xfrm>
            <a:off x="825043" y="1300064"/>
            <a:ext cx="497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u="none" strike="noStrike" dirty="0">
                <a:solidFill>
                  <a:srgbClr val="1C3778"/>
                </a:solidFill>
                <a:effectLst/>
                <a:latin typeface="Montserrat" panose="00000500000000000000" pitchFamily="50" charset="-18"/>
                <a:hlinkClick r:id="rId4"/>
              </a:rPr>
              <a:t>Operační program Jan Amos Komenský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9C9081-778E-FAA4-EBE3-FCA8E122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45" y="116541"/>
            <a:ext cx="10873510" cy="504070"/>
          </a:xfrm>
        </p:spPr>
        <p:txBody>
          <a:bodyPr>
            <a:normAutofit fontScale="90000"/>
          </a:bodyPr>
          <a:lstStyle/>
          <a:p>
            <a:r>
              <a:rPr lang="cs-CZ"/>
              <a:t>Východiska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641D4635-885D-FBB4-05D3-5805D65DEE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1500" y="624416"/>
          <a:ext cx="10623540" cy="5397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7544">
                  <a:extLst>
                    <a:ext uri="{9D8B030D-6E8A-4147-A177-3AD203B41FA5}">
                      <a16:colId xmlns:a16="http://schemas.microsoft.com/office/drawing/2014/main" val="3991050213"/>
                    </a:ext>
                  </a:extLst>
                </a:gridCol>
                <a:gridCol w="1335394">
                  <a:extLst>
                    <a:ext uri="{9D8B030D-6E8A-4147-A177-3AD203B41FA5}">
                      <a16:colId xmlns:a16="http://schemas.microsoft.com/office/drawing/2014/main" val="1566963430"/>
                    </a:ext>
                  </a:extLst>
                </a:gridCol>
                <a:gridCol w="2127093">
                  <a:extLst>
                    <a:ext uri="{9D8B030D-6E8A-4147-A177-3AD203B41FA5}">
                      <a16:colId xmlns:a16="http://schemas.microsoft.com/office/drawing/2014/main" val="4171571389"/>
                    </a:ext>
                  </a:extLst>
                </a:gridCol>
                <a:gridCol w="1051623">
                  <a:extLst>
                    <a:ext uri="{9D8B030D-6E8A-4147-A177-3AD203B41FA5}">
                      <a16:colId xmlns:a16="http://schemas.microsoft.com/office/drawing/2014/main" val="744863578"/>
                    </a:ext>
                  </a:extLst>
                </a:gridCol>
                <a:gridCol w="2453789">
                  <a:extLst>
                    <a:ext uri="{9D8B030D-6E8A-4147-A177-3AD203B41FA5}">
                      <a16:colId xmlns:a16="http://schemas.microsoft.com/office/drawing/2014/main" val="418470943"/>
                    </a:ext>
                  </a:extLst>
                </a:gridCol>
                <a:gridCol w="2139016">
                  <a:extLst>
                    <a:ext uri="{9D8B030D-6E8A-4147-A177-3AD203B41FA5}">
                      <a16:colId xmlns:a16="http://schemas.microsoft.com/office/drawing/2014/main" val="216682875"/>
                    </a:ext>
                  </a:extLst>
                </a:gridCol>
                <a:gridCol w="639081">
                  <a:extLst>
                    <a:ext uri="{9D8B030D-6E8A-4147-A177-3AD203B41FA5}">
                      <a16:colId xmlns:a16="http://schemas.microsoft.com/office/drawing/2014/main" val="3712398922"/>
                    </a:ext>
                  </a:extLst>
                </a:gridCol>
              </a:tblGrid>
              <a:tr h="23013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Spolupráce projektů MAP a IPS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388985"/>
                  </a:ext>
                </a:extLst>
              </a:tr>
              <a:tr h="230135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Organizátor/projekt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Oficiální název akce/aktivity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Obsah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Frekvence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Cílová skupina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Potenciál (propojení, doplňkový obsah)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Poznámky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extLst>
                  <a:ext uri="{0D108BD9-81ED-4DB2-BD59-A6C34878D82A}">
                    <a16:rowId xmlns:a16="http://schemas.microsoft.com/office/drawing/2014/main" val="139829648"/>
                  </a:ext>
                </a:extLst>
              </a:tr>
              <a:tr h="230135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>
                          <a:effectLst/>
                        </a:rPr>
                        <a:t>Základní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567679"/>
                  </a:ext>
                </a:extLst>
              </a:tr>
              <a:tr h="3242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Kurikulum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Spolupráce v území - setkání s MAPy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Společné plánování a reflexe spolupráce; sdílení dobré praxe, aktuality v dění v MAPech a na NPI.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2x ročně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MAP, KVZ, NPI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extLst>
                  <a:ext uri="{0D108BD9-81ED-4DB2-BD59-A6C34878D82A}">
                    <a16:rowId xmlns:a16="http://schemas.microsoft.com/office/drawing/2014/main" val="2088846614"/>
                  </a:ext>
                </a:extLst>
              </a:tr>
              <a:tr h="3242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Kurikulum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Metodické kabinety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Implementace revizí RVP; Učící se komunity, sdílení a reflexe praxe a práce metodických kabinetů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>
                          <a:effectLst/>
                        </a:rPr>
                        <a:t>2x ročně/téma (6 témat)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Členové metodických kabinetů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extLst>
                  <a:ext uri="{0D108BD9-81ED-4DB2-BD59-A6C34878D82A}">
                    <a16:rowId xmlns:a16="http://schemas.microsoft.com/office/drawing/2014/main" val="1006944046"/>
                  </a:ext>
                </a:extLst>
              </a:tr>
              <a:tr h="428889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Kurikulum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Podpora škol při proměně vzdělávání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Podpora při změně práce s cíli, obsahem a metodami vzdělávání (revize RVP), při inovaci ŠVP a jeho implementaci do vzdělávání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školy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extLst>
                  <a:ext uri="{0D108BD9-81ED-4DB2-BD59-A6C34878D82A}">
                    <a16:rowId xmlns:a16="http://schemas.microsoft.com/office/drawing/2014/main" val="1014662160"/>
                  </a:ext>
                </a:extLst>
              </a:tr>
              <a:tr h="219675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Kurikulum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Otevřené vzdělávací zdroje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Utřídění vzdělávacích zdrojů a výstupů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školy a další subjekty ve vzdělávání (MAS, ČŠI, VŠ atp.)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u="none" strike="noStrike">
                          <a:effectLst/>
                        </a:rPr>
                        <a:t>MAPy předají info a podklady do PS MAP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extLst>
                  <a:ext uri="{0D108BD9-81ED-4DB2-BD59-A6C34878D82A}">
                    <a16:rowId xmlns:a16="http://schemas.microsoft.com/office/drawing/2014/main" val="1579341199"/>
                  </a:ext>
                </a:extLst>
              </a:tr>
              <a:tr h="805475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Kurikulum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Krajský odborný panel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Výměna zkušeností; sdílení inspirativní praxe; aktuální výstupy a informace; učící se komunity; role a přispění jednotlivých aktérů ke změně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2x ročně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školy a další subjekty ve vzdělávání (MAS, KVZ, IDZ, ČŠI, VŠ atp.); širší odborná veřejnost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MAP, KVZ, IDZ, SČ, ČŠI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extLst>
                  <a:ext uri="{0D108BD9-81ED-4DB2-BD59-A6C34878D82A}">
                    <a16:rowId xmlns:a16="http://schemas.microsoft.com/office/drawing/2014/main" val="3439455856"/>
                  </a:ext>
                </a:extLst>
              </a:tr>
              <a:tr h="5962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Střední článek podpory</a:t>
                      </a:r>
                      <a:endParaRPr lang="cs-CZ" sz="1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Platforma spolupráce </a:t>
                      </a:r>
                      <a:endParaRPr lang="cs-CZ" sz="1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Prostor pro komunikaci, sdílení příkladů dobré praxe a řešení aktuálních problémů v daném území</a:t>
                      </a:r>
                      <a:endParaRPr lang="cs-CZ" sz="9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celoplošné setkání platformy 2x ročně</a:t>
                      </a:r>
                      <a:endParaRPr lang="cs-CZ" sz="9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Školy, zřizovatelé, MAS, MAP, IDZ, ČŠI, NPI, PPP a další aktéři v oblasti vzdělávání a řízení škol</a:t>
                      </a:r>
                      <a:endParaRPr lang="cs-CZ" sz="9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Sjednocení postupů, koordinace aktivit podpory cílové skupiny, společná řešení a výstupy, sdílení informací, snížení administrativní zátěže</a:t>
                      </a:r>
                      <a:endParaRPr lang="cs-CZ" sz="9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extLst>
                  <a:ext uri="{0D108BD9-81ED-4DB2-BD59-A6C34878D82A}">
                    <a16:rowId xmlns:a16="http://schemas.microsoft.com/office/drawing/2014/main" val="1072203908"/>
                  </a:ext>
                </a:extLst>
              </a:tr>
              <a:tr h="5962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Střední článek podpory</a:t>
                      </a:r>
                      <a:endParaRPr lang="cs-CZ" sz="1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Skupinové akce</a:t>
                      </a:r>
                      <a:endParaRPr lang="cs-CZ" sz="1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Akce k výměně a sdílení zkušeností (webináře, semináře, konference aj.)</a:t>
                      </a:r>
                      <a:endParaRPr lang="cs-CZ" sz="9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dle potřeb</a:t>
                      </a:r>
                      <a:endParaRPr lang="cs-CZ" sz="9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Školy, zřizovatelé, MAS, MAP, IDZ, ČŠI, NPI, PPP a další aktéři v oblasti vzdělávání a řízení škol</a:t>
                      </a:r>
                      <a:endParaRPr lang="cs-CZ" sz="9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Všichni dotčení aktéři budou dle relevance témat přizváni, aby měli aktuální povědomí a nedocházelo k duplicitním akcím (např. u MAP aj.).</a:t>
                      </a:r>
                      <a:endParaRPr lang="cs-CZ" sz="9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extLst>
                  <a:ext uri="{0D108BD9-81ED-4DB2-BD59-A6C34878D82A}">
                    <a16:rowId xmlns:a16="http://schemas.microsoft.com/office/drawing/2014/main" val="3463694596"/>
                  </a:ext>
                </a:extLst>
              </a:tr>
              <a:tr h="3242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MAP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Řídící výbor MAP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Zařazení garanta Kurikula a SČ jako člena/hosta ŘV MAP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4x ročně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extLst>
                  <a:ext uri="{0D108BD9-81ED-4DB2-BD59-A6C34878D82A}">
                    <a16:rowId xmlns:a16="http://schemas.microsoft.com/office/drawing/2014/main" val="524579109"/>
                  </a:ext>
                </a:extLst>
              </a:tr>
              <a:tr h="230135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cs-CZ" sz="600" u="none" strike="noStrike" dirty="0">
                          <a:effectLst/>
                        </a:rPr>
                        <a:t>Doplňkové</a:t>
                      </a:r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832246"/>
                  </a:ext>
                </a:extLst>
              </a:tr>
              <a:tr h="230135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MAP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Společná jednání v území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extLst>
                  <a:ext uri="{0D108BD9-81ED-4DB2-BD59-A6C34878D82A}">
                    <a16:rowId xmlns:a16="http://schemas.microsoft.com/office/drawing/2014/main" val="3480958675"/>
                  </a:ext>
                </a:extLst>
              </a:tr>
              <a:tr h="230135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MAP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Setkání zpracovatelů MAP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Krajská i republiková úroveň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extLst>
                  <a:ext uri="{0D108BD9-81ED-4DB2-BD59-A6C34878D82A}">
                    <a16:rowId xmlns:a16="http://schemas.microsoft.com/office/drawing/2014/main" val="2007111516"/>
                  </a:ext>
                </a:extLst>
              </a:tr>
              <a:tr h="292900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Kurikulum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Odborný panel spolupráce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Republiková úroveň. Za realizaci projektu bude realizováno 10 odborných panelů.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/>
                </a:tc>
                <a:extLst>
                  <a:ext uri="{0D108BD9-81ED-4DB2-BD59-A6C34878D82A}">
                    <a16:rowId xmlns:a16="http://schemas.microsoft.com/office/drawing/2014/main" val="4155374856"/>
                  </a:ext>
                </a:extLst>
              </a:tr>
              <a:tr h="104607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2" marR="4772" marT="4772" marB="0" anchor="b"/>
                </a:tc>
                <a:extLst>
                  <a:ext uri="{0D108BD9-81ED-4DB2-BD59-A6C34878D82A}">
                    <a16:rowId xmlns:a16="http://schemas.microsoft.com/office/drawing/2014/main" val="2644531141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C546C3-51E2-E1D9-1DBB-2021C264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C08A-E3D1-4B4E-92E5-27DD671828DB}" type="slidenum">
              <a:rPr lang="en-CZ" smtClean="0"/>
              <a:t>10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86299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B1B1F8-1AD0-58C4-60B5-79C7CF88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50" y="365125"/>
            <a:ext cx="10873510" cy="1011601"/>
          </a:xfrm>
        </p:spPr>
        <p:txBody>
          <a:bodyPr>
            <a:normAutofit fontScale="90000"/>
          </a:bodyPr>
          <a:lstStyle/>
          <a:p>
            <a:r>
              <a:rPr lang="cs-CZ" dirty="0"/>
              <a:t>Možnost zapojení zástupce SČ do aktivit MAP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E068F3-EB02-3788-C779-5006AEFEA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250" y="1268700"/>
            <a:ext cx="10873510" cy="453002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Spolupráce se SČ je stanovena pravidly</a:t>
            </a:r>
          </a:p>
          <a:p>
            <a:endParaRPr lang="cs-CZ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400" dirty="0" err="1"/>
              <a:t>Podaktivita</a:t>
            </a:r>
            <a:r>
              <a:rPr lang="cs-CZ" sz="1400" dirty="0"/>
              <a:t> 3.10 – Spolupráce s </a:t>
            </a:r>
            <a:r>
              <a:rPr lang="cs-CZ" sz="1400" dirty="0" err="1"/>
              <a:t>IPs</a:t>
            </a:r>
            <a:r>
              <a:rPr lang="cs-CZ" sz="1400" dirty="0"/>
              <a:t> (povinná)</a:t>
            </a:r>
          </a:p>
          <a:p>
            <a:pPr marL="0" indent="0">
              <a:buNone/>
            </a:pPr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Výstupy </a:t>
            </a:r>
            <a:r>
              <a:rPr lang="cs-CZ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podaktivity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3.10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</a:t>
            </a:r>
            <a:r>
              <a:rPr lang="cs-CZ" sz="1800" u="none" dirty="0">
                <a:latin typeface="Calibri" panose="020F0502020204030204" pitchFamily="34" charset="0"/>
              </a:rPr>
              <a:t>p</a:t>
            </a:r>
            <a:r>
              <a:rPr lang="cs-CZ" sz="1800" i="0" strike="noStrike" baseline="0" dirty="0">
                <a:latin typeface="Calibri" panose="020F0502020204030204" pitchFamily="34" charset="0"/>
              </a:rPr>
              <a:t>lán spolupráce s </a:t>
            </a:r>
            <a:r>
              <a:rPr lang="cs-CZ" sz="1800" i="0" strike="noStrike" baseline="0" dirty="0" err="1">
                <a:latin typeface="Calibri" panose="020F0502020204030204" pitchFamily="34" charset="0"/>
              </a:rPr>
              <a:t>IPs</a:t>
            </a:r>
            <a:endParaRPr lang="cs-CZ" sz="1800" i="0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konkrétní realizovaná spolupráce s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IPs</a:t>
            </a: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cs-CZ" sz="1400" dirty="0"/>
          </a:p>
          <a:p>
            <a:pPr lvl="2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Doporučení: Kromě povinných zástupců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mohou být členy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ŘV MAP také: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zástupce SČ ……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sz="1400" dirty="0"/>
          </a:p>
          <a:p>
            <a:r>
              <a:rPr lang="cs-CZ" sz="1800" dirty="0">
                <a:solidFill>
                  <a:srgbClr val="000000"/>
                </a:solidFill>
                <a:highlight>
                  <a:srgbClr val="C0C0C0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Z</a:t>
            </a:r>
            <a:r>
              <a:rPr lang="cs-CZ" sz="18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ástupce Středního článku podpory  v ŘV musí být pouze  v </a:t>
            </a:r>
            <a:r>
              <a:rPr lang="cs-CZ" sz="1800" b="1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roli pozorovatele  </a:t>
            </a:r>
            <a:r>
              <a:rPr lang="cs-CZ" sz="18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– účastníka jednání Řídicího výboru </a:t>
            </a:r>
            <a:r>
              <a:rPr lang="cs-CZ" sz="1800" b="1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s hlasem poradním </a:t>
            </a:r>
            <a:r>
              <a:rPr lang="cs-CZ" sz="18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bez hlasovacího práva.</a:t>
            </a:r>
          </a:p>
          <a:p>
            <a:r>
              <a:rPr lang="cs-CZ" sz="18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 Střední článek podpory je ze své podstaty poradním orgánem a neměl by nijak zasahovat do rozhodovacích procesů v kompetenci jiných orgánů.</a:t>
            </a:r>
          </a:p>
          <a:p>
            <a:r>
              <a:rPr lang="cs-CZ" sz="18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 Zástupce SČ se bude zapojovat do spolupráce se všemi realizátory MAP v daném území a charakter činnosti by měl zůstat v rovině podpůrné a sloužit především k poskytování garantovaných informací.</a:t>
            </a:r>
            <a:endParaRPr lang="cs-CZ" sz="1800" dirty="0">
              <a:effectLst/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C5FC2D-0200-F3CE-32EE-A93098356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C08A-E3D1-4B4E-92E5-27DD671828DB}" type="slidenum">
              <a:rPr lang="en-CZ" smtClean="0"/>
              <a:t>11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296036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F320E1-C3B9-76FB-DEA2-CF5DADAC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C08A-E3D1-4B4E-92E5-27DD671828DB}" type="slidenum">
              <a:rPr lang="en-CZ" smtClean="0"/>
              <a:t>12</a:t>
            </a:fld>
            <a:endParaRPr lang="en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A7AA6-1154-639A-DE97-21290376A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320" y="548600"/>
            <a:ext cx="9001250" cy="2232310"/>
          </a:xfrm>
        </p:spPr>
        <p:txBody>
          <a:bodyPr>
            <a:normAutofit/>
          </a:bodyPr>
          <a:lstStyle/>
          <a:p>
            <a:pPr algn="l">
              <a:lnSpc>
                <a:spcPct val="250000"/>
              </a:lnSpc>
            </a:pPr>
            <a:r>
              <a:rPr lang="cs-CZ" dirty="0"/>
              <a:t>Děkuji za pozornost</a:t>
            </a:r>
          </a:p>
          <a:p>
            <a:endParaRPr lang="en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F22EA8-116F-2BA7-F535-B9A7EA81B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00" y="116540"/>
            <a:ext cx="11508000" cy="705698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A9C6385-7545-0C82-46CA-2ABBC9B8D566}"/>
              </a:ext>
            </a:extLst>
          </p:cNvPr>
          <p:cNvSpPr txBox="1"/>
          <p:nvPr/>
        </p:nvSpPr>
        <p:spPr>
          <a:xfrm>
            <a:off x="1271330" y="2060810"/>
            <a:ext cx="4392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Mgr. Olga Pupová</a:t>
            </a:r>
          </a:p>
          <a:p>
            <a:r>
              <a:rPr lang="cs-CZ" dirty="0"/>
              <a:t>Koordinátor spolupráce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Ministerstvo školství, mládeže a tělovýchovy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Senovážné náměstí 25, 110 00 Praha 1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mobil.: +420 770 174 619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e-mail: </a:t>
            </a:r>
            <a:r>
              <a:rPr lang="cs-C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3"/>
              </a:rPr>
              <a:t>olga.pupova@msmt.cz</a:t>
            </a: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38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3C59820-B4B1-FFCB-413F-6755DFC75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949350"/>
          </a:xfrm>
          <a:prstGeom prst="rect">
            <a:avLst/>
          </a:prstGeom>
        </p:spPr>
      </p:pic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F9C6C74-B405-45E0-AC1E-667B75A9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1998663"/>
            <a:ext cx="10515600" cy="1344792"/>
          </a:xfrm>
        </p:spPr>
        <p:txBody>
          <a:bodyPr>
            <a:normAutofit fontScale="90000"/>
          </a:bodyPr>
          <a:lstStyle/>
          <a:p>
            <a:r>
              <a:rPr lang="cs-CZ" sz="6000">
                <a:solidFill>
                  <a:srgbClr val="002367"/>
                </a:solidFill>
              </a:rPr>
              <a:t>Klíčové aktivity</a:t>
            </a:r>
            <a:r>
              <a:rPr lang="cs-CZ" sz="5400"/>
              <a:t/>
            </a:r>
            <a:br>
              <a:rPr lang="cs-CZ" sz="5400"/>
            </a:br>
            <a:r>
              <a:rPr lang="cs-CZ" sz="4800">
                <a:solidFill>
                  <a:schemeClr val="bg1"/>
                </a:solidFill>
              </a:rPr>
              <a:t>středního článku podpory</a:t>
            </a:r>
            <a:endParaRPr lang="cs-CZ" sz="5400">
              <a:solidFill>
                <a:schemeClr val="bg1"/>
              </a:solidFill>
            </a:endParaRPr>
          </a:p>
        </p:txBody>
      </p:sp>
      <p:sp>
        <p:nvSpPr>
          <p:cNvPr id="19" name="!!tvar1">
            <a:extLst>
              <a:ext uri="{FF2B5EF4-FFF2-40B4-BE49-F238E27FC236}">
                <a16:creationId xmlns:a16="http://schemas.microsoft.com/office/drawing/2014/main" id="{26522E50-82D2-DD63-9316-80F0B86A4F82}"/>
              </a:ext>
            </a:extLst>
          </p:cNvPr>
          <p:cNvSpPr/>
          <p:nvPr/>
        </p:nvSpPr>
        <p:spPr>
          <a:xfrm rot="10800000" flipH="1">
            <a:off x="515939" y="3671384"/>
            <a:ext cx="3563956" cy="1701886"/>
          </a:xfrm>
          <a:custGeom>
            <a:avLst/>
            <a:gdLst>
              <a:gd name="connsiteX0" fmla="*/ 4097179 w 5382860"/>
              <a:gd name="connsiteY0" fmla="*/ 2558590 h 2558590"/>
              <a:gd name="connsiteX1" fmla="*/ 5382860 w 5382860"/>
              <a:gd name="connsiteY1" fmla="*/ 2558590 h 2558590"/>
              <a:gd name="connsiteX2" fmla="*/ 5382860 w 5382860"/>
              <a:gd name="connsiteY2" fmla="*/ 1279296 h 2558590"/>
              <a:gd name="connsiteX3" fmla="*/ 4104955 w 5382860"/>
              <a:gd name="connsiteY3" fmla="*/ 1 h 2558590"/>
              <a:gd name="connsiteX4" fmla="*/ 4097178 w 5382860"/>
              <a:gd name="connsiteY4" fmla="*/ 1 h 2558590"/>
              <a:gd name="connsiteX5" fmla="*/ 4024107 w 5382860"/>
              <a:gd name="connsiteY5" fmla="*/ 3694 h 2558590"/>
              <a:gd name="connsiteX6" fmla="*/ 4024107 w 5382860"/>
              <a:gd name="connsiteY6" fmla="*/ 0 h 2558590"/>
              <a:gd name="connsiteX7" fmla="*/ 549943 w 5382860"/>
              <a:gd name="connsiteY7" fmla="*/ 0 h 2558590"/>
              <a:gd name="connsiteX8" fmla="*/ 0 w 5382860"/>
              <a:gd name="connsiteY8" fmla="*/ 549943 h 2558590"/>
              <a:gd name="connsiteX9" fmla="*/ 0 w 5382860"/>
              <a:gd name="connsiteY9" fmla="*/ 2008644 h 2558590"/>
              <a:gd name="connsiteX10" fmla="*/ 549943 w 5382860"/>
              <a:gd name="connsiteY10" fmla="*/ 2558587 h 2558590"/>
              <a:gd name="connsiteX11" fmla="*/ 4024107 w 5382860"/>
              <a:gd name="connsiteY11" fmla="*/ 2558587 h 2558590"/>
              <a:gd name="connsiteX12" fmla="*/ 4024107 w 5382860"/>
              <a:gd name="connsiteY12" fmla="*/ 2554897 h 255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82860" h="2558590">
                <a:moveTo>
                  <a:pt x="4097179" y="2558590"/>
                </a:moveTo>
                <a:lnTo>
                  <a:pt x="5382860" y="2558590"/>
                </a:lnTo>
                <a:lnTo>
                  <a:pt x="5382860" y="1279296"/>
                </a:lnTo>
                <a:cubicBezTo>
                  <a:pt x="5382860" y="572758"/>
                  <a:pt x="4810752" y="1"/>
                  <a:pt x="4104955" y="1"/>
                </a:cubicBezTo>
                <a:lnTo>
                  <a:pt x="4097178" y="1"/>
                </a:lnTo>
                <a:lnTo>
                  <a:pt x="4024107" y="3694"/>
                </a:lnTo>
                <a:lnTo>
                  <a:pt x="4024107" y="0"/>
                </a:lnTo>
                <a:lnTo>
                  <a:pt x="549943" y="0"/>
                </a:lnTo>
                <a:cubicBezTo>
                  <a:pt x="246218" y="0"/>
                  <a:pt x="0" y="246218"/>
                  <a:pt x="0" y="549943"/>
                </a:cubicBezTo>
                <a:lnTo>
                  <a:pt x="0" y="2008644"/>
                </a:lnTo>
                <a:cubicBezTo>
                  <a:pt x="0" y="2312369"/>
                  <a:pt x="246218" y="2558587"/>
                  <a:pt x="549943" y="2558587"/>
                </a:cubicBezTo>
                <a:lnTo>
                  <a:pt x="4024107" y="2558587"/>
                </a:lnTo>
                <a:lnTo>
                  <a:pt x="4024107" y="2554897"/>
                </a:lnTo>
                <a:close/>
              </a:path>
            </a:pathLst>
          </a:custGeom>
          <a:solidFill>
            <a:schemeClr val="bg1"/>
          </a:solidFill>
          <a:ln w="104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0" name="!!tvar2">
            <a:extLst>
              <a:ext uri="{FF2B5EF4-FFF2-40B4-BE49-F238E27FC236}">
                <a16:creationId xmlns:a16="http://schemas.microsoft.com/office/drawing/2014/main" id="{0A2B6500-DBFA-CC2B-8BC0-C61DEF30A464}"/>
              </a:ext>
            </a:extLst>
          </p:cNvPr>
          <p:cNvSpPr/>
          <p:nvPr/>
        </p:nvSpPr>
        <p:spPr>
          <a:xfrm rot="10800000" flipH="1">
            <a:off x="4209507" y="3596427"/>
            <a:ext cx="3799005" cy="1701883"/>
          </a:xfrm>
          <a:custGeom>
            <a:avLst/>
            <a:gdLst>
              <a:gd name="connsiteX0" fmla="*/ 4097179 w 5382860"/>
              <a:gd name="connsiteY0" fmla="*/ 2558590 h 2558590"/>
              <a:gd name="connsiteX1" fmla="*/ 5382860 w 5382860"/>
              <a:gd name="connsiteY1" fmla="*/ 2558590 h 2558590"/>
              <a:gd name="connsiteX2" fmla="*/ 5382860 w 5382860"/>
              <a:gd name="connsiteY2" fmla="*/ 1279296 h 2558590"/>
              <a:gd name="connsiteX3" fmla="*/ 4104955 w 5382860"/>
              <a:gd name="connsiteY3" fmla="*/ 1 h 2558590"/>
              <a:gd name="connsiteX4" fmla="*/ 4097178 w 5382860"/>
              <a:gd name="connsiteY4" fmla="*/ 1 h 2558590"/>
              <a:gd name="connsiteX5" fmla="*/ 4024107 w 5382860"/>
              <a:gd name="connsiteY5" fmla="*/ 3694 h 2558590"/>
              <a:gd name="connsiteX6" fmla="*/ 4024107 w 5382860"/>
              <a:gd name="connsiteY6" fmla="*/ 0 h 2558590"/>
              <a:gd name="connsiteX7" fmla="*/ 549943 w 5382860"/>
              <a:gd name="connsiteY7" fmla="*/ 0 h 2558590"/>
              <a:gd name="connsiteX8" fmla="*/ 0 w 5382860"/>
              <a:gd name="connsiteY8" fmla="*/ 549943 h 2558590"/>
              <a:gd name="connsiteX9" fmla="*/ 0 w 5382860"/>
              <a:gd name="connsiteY9" fmla="*/ 2008644 h 2558590"/>
              <a:gd name="connsiteX10" fmla="*/ 549943 w 5382860"/>
              <a:gd name="connsiteY10" fmla="*/ 2558587 h 2558590"/>
              <a:gd name="connsiteX11" fmla="*/ 4024107 w 5382860"/>
              <a:gd name="connsiteY11" fmla="*/ 2558587 h 2558590"/>
              <a:gd name="connsiteX12" fmla="*/ 4024107 w 5382860"/>
              <a:gd name="connsiteY12" fmla="*/ 2554897 h 255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82860" h="2558590">
                <a:moveTo>
                  <a:pt x="4097179" y="2558590"/>
                </a:moveTo>
                <a:lnTo>
                  <a:pt x="5382860" y="2558590"/>
                </a:lnTo>
                <a:lnTo>
                  <a:pt x="5382860" y="1279296"/>
                </a:lnTo>
                <a:cubicBezTo>
                  <a:pt x="5382860" y="572758"/>
                  <a:pt x="4810752" y="1"/>
                  <a:pt x="4104955" y="1"/>
                </a:cubicBezTo>
                <a:lnTo>
                  <a:pt x="4097178" y="1"/>
                </a:lnTo>
                <a:lnTo>
                  <a:pt x="4024107" y="3694"/>
                </a:lnTo>
                <a:lnTo>
                  <a:pt x="4024107" y="0"/>
                </a:lnTo>
                <a:lnTo>
                  <a:pt x="549943" y="0"/>
                </a:lnTo>
                <a:cubicBezTo>
                  <a:pt x="246218" y="0"/>
                  <a:pt x="0" y="246218"/>
                  <a:pt x="0" y="549943"/>
                </a:cubicBezTo>
                <a:lnTo>
                  <a:pt x="0" y="2008644"/>
                </a:lnTo>
                <a:cubicBezTo>
                  <a:pt x="0" y="2312369"/>
                  <a:pt x="246218" y="2558587"/>
                  <a:pt x="549943" y="2558587"/>
                </a:cubicBezTo>
                <a:lnTo>
                  <a:pt x="4024107" y="2558587"/>
                </a:lnTo>
                <a:lnTo>
                  <a:pt x="4024107" y="2554897"/>
                </a:lnTo>
                <a:close/>
              </a:path>
            </a:pathLst>
          </a:custGeom>
          <a:solidFill>
            <a:schemeClr val="bg1"/>
          </a:solidFill>
          <a:ln w="104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1" name="!!tvar3">
            <a:extLst>
              <a:ext uri="{FF2B5EF4-FFF2-40B4-BE49-F238E27FC236}">
                <a16:creationId xmlns:a16="http://schemas.microsoft.com/office/drawing/2014/main" id="{06D7020D-07F6-19B5-8D1F-9A2C66DD62C8}"/>
              </a:ext>
            </a:extLst>
          </p:cNvPr>
          <p:cNvSpPr/>
          <p:nvPr/>
        </p:nvSpPr>
        <p:spPr>
          <a:xfrm rot="10800000" flipH="1">
            <a:off x="8160027" y="3596428"/>
            <a:ext cx="3537940" cy="1701885"/>
          </a:xfrm>
          <a:custGeom>
            <a:avLst/>
            <a:gdLst>
              <a:gd name="connsiteX0" fmla="*/ 4097179 w 5382860"/>
              <a:gd name="connsiteY0" fmla="*/ 2558590 h 2558590"/>
              <a:gd name="connsiteX1" fmla="*/ 5382860 w 5382860"/>
              <a:gd name="connsiteY1" fmla="*/ 2558590 h 2558590"/>
              <a:gd name="connsiteX2" fmla="*/ 5382860 w 5382860"/>
              <a:gd name="connsiteY2" fmla="*/ 1279296 h 2558590"/>
              <a:gd name="connsiteX3" fmla="*/ 4104955 w 5382860"/>
              <a:gd name="connsiteY3" fmla="*/ 1 h 2558590"/>
              <a:gd name="connsiteX4" fmla="*/ 4097178 w 5382860"/>
              <a:gd name="connsiteY4" fmla="*/ 1 h 2558590"/>
              <a:gd name="connsiteX5" fmla="*/ 4024107 w 5382860"/>
              <a:gd name="connsiteY5" fmla="*/ 3694 h 2558590"/>
              <a:gd name="connsiteX6" fmla="*/ 4024107 w 5382860"/>
              <a:gd name="connsiteY6" fmla="*/ 0 h 2558590"/>
              <a:gd name="connsiteX7" fmla="*/ 549943 w 5382860"/>
              <a:gd name="connsiteY7" fmla="*/ 0 h 2558590"/>
              <a:gd name="connsiteX8" fmla="*/ 0 w 5382860"/>
              <a:gd name="connsiteY8" fmla="*/ 549943 h 2558590"/>
              <a:gd name="connsiteX9" fmla="*/ 0 w 5382860"/>
              <a:gd name="connsiteY9" fmla="*/ 2008644 h 2558590"/>
              <a:gd name="connsiteX10" fmla="*/ 549943 w 5382860"/>
              <a:gd name="connsiteY10" fmla="*/ 2558587 h 2558590"/>
              <a:gd name="connsiteX11" fmla="*/ 4024107 w 5382860"/>
              <a:gd name="connsiteY11" fmla="*/ 2558587 h 2558590"/>
              <a:gd name="connsiteX12" fmla="*/ 4024107 w 5382860"/>
              <a:gd name="connsiteY12" fmla="*/ 2554897 h 255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82860" h="2558590">
                <a:moveTo>
                  <a:pt x="4097179" y="2558590"/>
                </a:moveTo>
                <a:lnTo>
                  <a:pt x="5382860" y="2558590"/>
                </a:lnTo>
                <a:lnTo>
                  <a:pt x="5382860" y="1279296"/>
                </a:lnTo>
                <a:cubicBezTo>
                  <a:pt x="5382860" y="572758"/>
                  <a:pt x="4810752" y="1"/>
                  <a:pt x="4104955" y="1"/>
                </a:cubicBezTo>
                <a:lnTo>
                  <a:pt x="4097178" y="1"/>
                </a:lnTo>
                <a:lnTo>
                  <a:pt x="4024107" y="3694"/>
                </a:lnTo>
                <a:lnTo>
                  <a:pt x="4024107" y="0"/>
                </a:lnTo>
                <a:lnTo>
                  <a:pt x="549943" y="0"/>
                </a:lnTo>
                <a:cubicBezTo>
                  <a:pt x="246218" y="0"/>
                  <a:pt x="0" y="246218"/>
                  <a:pt x="0" y="549943"/>
                </a:cubicBezTo>
                <a:lnTo>
                  <a:pt x="0" y="2008644"/>
                </a:lnTo>
                <a:cubicBezTo>
                  <a:pt x="0" y="2312369"/>
                  <a:pt x="246218" y="2558587"/>
                  <a:pt x="549943" y="2558587"/>
                </a:cubicBezTo>
                <a:lnTo>
                  <a:pt x="4024107" y="2558587"/>
                </a:lnTo>
                <a:lnTo>
                  <a:pt x="4024107" y="2554897"/>
                </a:lnTo>
                <a:close/>
              </a:path>
            </a:pathLst>
          </a:custGeom>
          <a:solidFill>
            <a:schemeClr val="bg1"/>
          </a:solidFill>
          <a:ln w="104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3" name="!!text1">
            <a:extLst>
              <a:ext uri="{FF2B5EF4-FFF2-40B4-BE49-F238E27FC236}">
                <a16:creationId xmlns:a16="http://schemas.microsoft.com/office/drawing/2014/main" id="{007C215E-1B14-600F-E11B-31FC1EF38F66}"/>
              </a:ext>
            </a:extLst>
          </p:cNvPr>
          <p:cNvSpPr txBox="1"/>
          <p:nvPr/>
        </p:nvSpPr>
        <p:spPr>
          <a:xfrm>
            <a:off x="1449868" y="3852316"/>
            <a:ext cx="2605941" cy="10341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pl-PL" sz="2800" b="1">
                <a:solidFill>
                  <a:srgbClr val="5CB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Vybudování </a:t>
            </a:r>
          </a:p>
          <a:p>
            <a:pPr>
              <a:lnSpc>
                <a:spcPct val="80000"/>
              </a:lnSpc>
            </a:pPr>
            <a:r>
              <a:rPr lang="pl-PL" sz="2800" b="1">
                <a:solidFill>
                  <a:srgbClr val="5CB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zajištění podmínek</a:t>
            </a:r>
          </a:p>
        </p:txBody>
      </p:sp>
      <p:sp>
        <p:nvSpPr>
          <p:cNvPr id="27" name="!!2">
            <a:extLst>
              <a:ext uri="{FF2B5EF4-FFF2-40B4-BE49-F238E27FC236}">
                <a16:creationId xmlns:a16="http://schemas.microsoft.com/office/drawing/2014/main" id="{F820D68E-9AE5-6704-BE9F-236F85803F97}"/>
              </a:ext>
            </a:extLst>
          </p:cNvPr>
          <p:cNvSpPr/>
          <p:nvPr/>
        </p:nvSpPr>
        <p:spPr>
          <a:xfrm>
            <a:off x="4393093" y="3767712"/>
            <a:ext cx="741744" cy="982438"/>
          </a:xfrm>
          <a:custGeom>
            <a:avLst/>
            <a:gdLst>
              <a:gd name="connsiteX0" fmla="*/ 191 w 384524"/>
              <a:gd name="connsiteY0" fmla="*/ 509302 h 509301"/>
              <a:gd name="connsiteX1" fmla="*/ 191 w 384524"/>
              <a:gd name="connsiteY1" fmla="*/ 432721 h 509301"/>
              <a:gd name="connsiteX2" fmla="*/ 22860 w 384524"/>
              <a:gd name="connsiteY2" fmla="*/ 420529 h 509301"/>
              <a:gd name="connsiteX3" fmla="*/ 80296 w 384524"/>
              <a:gd name="connsiteY3" fmla="*/ 387191 h 509301"/>
              <a:gd name="connsiteX4" fmla="*/ 153257 w 384524"/>
              <a:gd name="connsiteY4" fmla="*/ 338519 h 509301"/>
              <a:gd name="connsiteX5" fmla="*/ 223552 w 384524"/>
              <a:gd name="connsiteY5" fmla="*/ 278987 h 509301"/>
              <a:gd name="connsiteX6" fmla="*/ 272510 w 384524"/>
              <a:gd name="connsiteY6" fmla="*/ 212693 h 509301"/>
              <a:gd name="connsiteX7" fmla="*/ 285464 w 384524"/>
              <a:gd name="connsiteY7" fmla="*/ 139732 h 509301"/>
              <a:gd name="connsiteX8" fmla="*/ 252127 w 384524"/>
              <a:gd name="connsiteY8" fmla="*/ 92869 h 509301"/>
              <a:gd name="connsiteX9" fmla="*/ 190691 w 384524"/>
              <a:gd name="connsiteY9" fmla="*/ 77534 h 509301"/>
              <a:gd name="connsiteX10" fmla="*/ 114110 w 384524"/>
              <a:gd name="connsiteY10" fmla="*/ 107728 h 509301"/>
              <a:gd name="connsiteX11" fmla="*/ 94488 w 384524"/>
              <a:gd name="connsiteY11" fmla="*/ 209074 h 509301"/>
              <a:gd name="connsiteX12" fmla="*/ 9906 w 384524"/>
              <a:gd name="connsiteY12" fmla="*/ 193834 h 509301"/>
              <a:gd name="connsiteX13" fmla="*/ 27242 w 384524"/>
              <a:gd name="connsiteY13" fmla="*/ 87440 h 509301"/>
              <a:gd name="connsiteX14" fmla="*/ 96203 w 384524"/>
              <a:gd name="connsiteY14" fmla="*/ 21622 h 509301"/>
              <a:gd name="connsiteX15" fmla="*/ 200311 w 384524"/>
              <a:gd name="connsiteY15" fmla="*/ 0 h 509301"/>
              <a:gd name="connsiteX16" fmla="*/ 286607 w 384524"/>
              <a:gd name="connsiteY16" fmla="*/ 15812 h 509301"/>
              <a:gd name="connsiteX17" fmla="*/ 348425 w 384524"/>
              <a:gd name="connsiteY17" fmla="*/ 63151 h 509301"/>
              <a:gd name="connsiteX18" fmla="*/ 375571 w 384524"/>
              <a:gd name="connsiteY18" fmla="*/ 135255 h 509301"/>
              <a:gd name="connsiteX19" fmla="*/ 356902 w 384524"/>
              <a:gd name="connsiteY19" fmla="*/ 221742 h 509301"/>
              <a:gd name="connsiteX20" fmla="*/ 310134 w 384524"/>
              <a:gd name="connsiteY20" fmla="*/ 287084 h 509301"/>
              <a:gd name="connsiteX21" fmla="*/ 246031 w 384524"/>
              <a:gd name="connsiteY21" fmla="*/ 343376 h 509301"/>
              <a:gd name="connsiteX22" fmla="*/ 179261 w 384524"/>
              <a:gd name="connsiteY22" fmla="*/ 387096 h 509301"/>
              <a:gd name="connsiteX23" fmla="*/ 122777 w 384524"/>
              <a:gd name="connsiteY23" fmla="*/ 416814 h 509301"/>
              <a:gd name="connsiteX24" fmla="*/ 90773 w 384524"/>
              <a:gd name="connsiteY24" fmla="*/ 429863 h 509301"/>
              <a:gd name="connsiteX25" fmla="*/ 384524 w 384524"/>
              <a:gd name="connsiteY25" fmla="*/ 429863 h 509301"/>
              <a:gd name="connsiteX26" fmla="*/ 384524 w 384524"/>
              <a:gd name="connsiteY26" fmla="*/ 509207 h 509301"/>
              <a:gd name="connsiteX27" fmla="*/ 0 w 384524"/>
              <a:gd name="connsiteY27" fmla="*/ 509207 h 50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4524" h="509301">
                <a:moveTo>
                  <a:pt x="191" y="509302"/>
                </a:moveTo>
                <a:lnTo>
                  <a:pt x="191" y="432721"/>
                </a:lnTo>
                <a:cubicBezTo>
                  <a:pt x="191" y="432721"/>
                  <a:pt x="7715" y="428625"/>
                  <a:pt x="22860" y="420529"/>
                </a:cubicBezTo>
                <a:cubicBezTo>
                  <a:pt x="38005" y="412433"/>
                  <a:pt x="57150" y="401288"/>
                  <a:pt x="80296" y="387191"/>
                </a:cubicBezTo>
                <a:cubicBezTo>
                  <a:pt x="103442" y="373094"/>
                  <a:pt x="127730" y="356807"/>
                  <a:pt x="153257" y="338519"/>
                </a:cubicBezTo>
                <a:cubicBezTo>
                  <a:pt x="178784" y="320231"/>
                  <a:pt x="202216" y="300323"/>
                  <a:pt x="223552" y="278987"/>
                </a:cubicBezTo>
                <a:cubicBezTo>
                  <a:pt x="244888" y="257651"/>
                  <a:pt x="261271" y="235553"/>
                  <a:pt x="272510" y="212693"/>
                </a:cubicBezTo>
                <a:cubicBezTo>
                  <a:pt x="286131" y="185071"/>
                  <a:pt x="290417" y="160687"/>
                  <a:pt x="285464" y="139732"/>
                </a:cubicBezTo>
                <a:cubicBezTo>
                  <a:pt x="280416" y="118682"/>
                  <a:pt x="269272" y="103061"/>
                  <a:pt x="252127" y="92869"/>
                </a:cubicBezTo>
                <a:cubicBezTo>
                  <a:pt x="234887" y="82677"/>
                  <a:pt x="214408" y="77534"/>
                  <a:pt x="190691" y="77534"/>
                </a:cubicBezTo>
                <a:cubicBezTo>
                  <a:pt x="158687" y="77534"/>
                  <a:pt x="133160" y="87630"/>
                  <a:pt x="114110" y="107728"/>
                </a:cubicBezTo>
                <a:cubicBezTo>
                  <a:pt x="95155" y="127826"/>
                  <a:pt x="88583" y="161639"/>
                  <a:pt x="94488" y="209074"/>
                </a:cubicBezTo>
                <a:lnTo>
                  <a:pt x="9906" y="193834"/>
                </a:lnTo>
                <a:cubicBezTo>
                  <a:pt x="5715" y="152400"/>
                  <a:pt x="11525" y="116967"/>
                  <a:pt x="27242" y="87440"/>
                </a:cubicBezTo>
                <a:cubicBezTo>
                  <a:pt x="42958" y="58007"/>
                  <a:pt x="66008" y="36100"/>
                  <a:pt x="96203" y="21622"/>
                </a:cubicBezTo>
                <a:cubicBezTo>
                  <a:pt x="126492" y="7239"/>
                  <a:pt x="161163" y="0"/>
                  <a:pt x="200311" y="0"/>
                </a:cubicBezTo>
                <a:cubicBezTo>
                  <a:pt x="232315" y="0"/>
                  <a:pt x="261176" y="5239"/>
                  <a:pt x="286607" y="15812"/>
                </a:cubicBezTo>
                <a:cubicBezTo>
                  <a:pt x="312039" y="26384"/>
                  <a:pt x="332708" y="42101"/>
                  <a:pt x="348425" y="63151"/>
                </a:cubicBezTo>
                <a:cubicBezTo>
                  <a:pt x="364141" y="84201"/>
                  <a:pt x="373190" y="108204"/>
                  <a:pt x="375571" y="135255"/>
                </a:cubicBezTo>
                <a:cubicBezTo>
                  <a:pt x="377952" y="162306"/>
                  <a:pt x="371761" y="191167"/>
                  <a:pt x="356902" y="221742"/>
                </a:cubicBezTo>
                <a:cubicBezTo>
                  <a:pt x="345662" y="244602"/>
                  <a:pt x="330041" y="266319"/>
                  <a:pt x="310134" y="287084"/>
                </a:cubicBezTo>
                <a:cubicBezTo>
                  <a:pt x="290227" y="307848"/>
                  <a:pt x="268891" y="326612"/>
                  <a:pt x="246031" y="343376"/>
                </a:cubicBezTo>
                <a:cubicBezTo>
                  <a:pt x="223171" y="360236"/>
                  <a:pt x="200978" y="374809"/>
                  <a:pt x="179261" y="387096"/>
                </a:cubicBezTo>
                <a:cubicBezTo>
                  <a:pt x="157639" y="399383"/>
                  <a:pt x="138779" y="409289"/>
                  <a:pt x="122777" y="416814"/>
                </a:cubicBezTo>
                <a:cubicBezTo>
                  <a:pt x="106775" y="424339"/>
                  <a:pt x="96107" y="428720"/>
                  <a:pt x="90773" y="429863"/>
                </a:cubicBezTo>
                <a:lnTo>
                  <a:pt x="384524" y="429863"/>
                </a:lnTo>
                <a:lnTo>
                  <a:pt x="384524" y="509207"/>
                </a:lnTo>
                <a:lnTo>
                  <a:pt x="0" y="509207"/>
                </a:lnTo>
                <a:close/>
              </a:path>
            </a:pathLst>
          </a:custGeom>
          <a:solidFill>
            <a:srgbClr val="DEEBF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28" name="!!3">
            <a:extLst>
              <a:ext uri="{FF2B5EF4-FFF2-40B4-BE49-F238E27FC236}">
                <a16:creationId xmlns:a16="http://schemas.microsoft.com/office/drawing/2014/main" id="{BACBCE88-90BC-6A25-778C-44B0A0FBA6EF}"/>
              </a:ext>
            </a:extLst>
          </p:cNvPr>
          <p:cNvSpPr/>
          <p:nvPr/>
        </p:nvSpPr>
        <p:spPr>
          <a:xfrm>
            <a:off x="8415441" y="3776288"/>
            <a:ext cx="770958" cy="999896"/>
          </a:xfrm>
          <a:custGeom>
            <a:avLst/>
            <a:gdLst>
              <a:gd name="connsiteX0" fmla="*/ 208216 w 399668"/>
              <a:gd name="connsiteY0" fmla="*/ 518160 h 518350"/>
              <a:gd name="connsiteX1" fmla="*/ 101441 w 399668"/>
              <a:gd name="connsiteY1" fmla="*/ 497396 h 518350"/>
              <a:gd name="connsiteX2" fmla="*/ 27146 w 399668"/>
              <a:gd name="connsiteY2" fmla="*/ 434721 h 518350"/>
              <a:gd name="connsiteX3" fmla="*/ 0 w 399668"/>
              <a:gd name="connsiteY3" fmla="*/ 330613 h 518350"/>
              <a:gd name="connsiteX4" fmla="*/ 87249 w 399668"/>
              <a:gd name="connsiteY4" fmla="*/ 318040 h 518350"/>
              <a:gd name="connsiteX5" fmla="*/ 123254 w 399668"/>
              <a:gd name="connsiteY5" fmla="*/ 407670 h 518350"/>
              <a:gd name="connsiteX6" fmla="*/ 210026 w 399668"/>
              <a:gd name="connsiteY6" fmla="*/ 438817 h 518350"/>
              <a:gd name="connsiteX7" fmla="*/ 285274 w 399668"/>
              <a:gd name="connsiteY7" fmla="*/ 414052 h 518350"/>
              <a:gd name="connsiteX8" fmla="*/ 315087 w 399668"/>
              <a:gd name="connsiteY8" fmla="*/ 351377 h 518350"/>
              <a:gd name="connsiteX9" fmla="*/ 299942 w 399668"/>
              <a:gd name="connsiteY9" fmla="*/ 304991 h 518350"/>
              <a:gd name="connsiteX10" fmla="*/ 262128 w 399668"/>
              <a:gd name="connsiteY10" fmla="*/ 280702 h 518350"/>
              <a:gd name="connsiteX11" fmla="*/ 217170 w 399668"/>
              <a:gd name="connsiteY11" fmla="*/ 273082 h 518350"/>
              <a:gd name="connsiteX12" fmla="*/ 157544 w 399668"/>
              <a:gd name="connsiteY12" fmla="*/ 273082 h 518350"/>
              <a:gd name="connsiteX13" fmla="*/ 157544 w 399668"/>
              <a:gd name="connsiteY13" fmla="*/ 225266 h 518350"/>
              <a:gd name="connsiteX14" fmla="*/ 218980 w 399668"/>
              <a:gd name="connsiteY14" fmla="*/ 225266 h 518350"/>
              <a:gd name="connsiteX15" fmla="*/ 281749 w 399668"/>
              <a:gd name="connsiteY15" fmla="*/ 209931 h 518350"/>
              <a:gd name="connsiteX16" fmla="*/ 308038 w 399668"/>
              <a:gd name="connsiteY16" fmla="*/ 159449 h 518350"/>
              <a:gd name="connsiteX17" fmla="*/ 279559 w 399668"/>
              <a:gd name="connsiteY17" fmla="*/ 97250 h 518350"/>
              <a:gd name="connsiteX18" fmla="*/ 202978 w 399668"/>
              <a:gd name="connsiteY18" fmla="*/ 76486 h 518350"/>
              <a:gd name="connsiteX19" fmla="*/ 140684 w 399668"/>
              <a:gd name="connsiteY19" fmla="*/ 89059 h 518350"/>
              <a:gd name="connsiteX20" fmla="*/ 104680 w 399668"/>
              <a:gd name="connsiteY20" fmla="*/ 125159 h 518350"/>
              <a:gd name="connsiteX21" fmla="*/ 91726 w 399668"/>
              <a:gd name="connsiteY21" fmla="*/ 172784 h 518350"/>
              <a:gd name="connsiteX22" fmla="*/ 10763 w 399668"/>
              <a:gd name="connsiteY22" fmla="*/ 159925 h 518350"/>
              <a:gd name="connsiteX23" fmla="*/ 19621 w 399668"/>
              <a:gd name="connsiteY23" fmla="*/ 115729 h 518350"/>
              <a:gd name="connsiteX24" fmla="*/ 49435 w 399668"/>
              <a:gd name="connsiteY24" fmla="*/ 60770 h 518350"/>
              <a:gd name="connsiteX25" fmla="*/ 107252 w 399668"/>
              <a:gd name="connsiteY25" fmla="*/ 16193 h 518350"/>
              <a:gd name="connsiteX26" fmla="*/ 200311 w 399668"/>
              <a:gd name="connsiteY26" fmla="*/ 0 h 518350"/>
              <a:gd name="connsiteX27" fmla="*/ 340043 w 399668"/>
              <a:gd name="connsiteY27" fmla="*/ 35624 h 518350"/>
              <a:gd name="connsiteX28" fmla="*/ 389858 w 399668"/>
              <a:gd name="connsiteY28" fmla="*/ 137922 h 518350"/>
              <a:gd name="connsiteX29" fmla="*/ 365379 w 399668"/>
              <a:gd name="connsiteY29" fmla="*/ 213646 h 518350"/>
              <a:gd name="connsiteX30" fmla="*/ 293751 w 399668"/>
              <a:gd name="connsiteY30" fmla="*/ 251460 h 518350"/>
              <a:gd name="connsiteX31" fmla="*/ 370332 w 399668"/>
              <a:gd name="connsiteY31" fmla="*/ 290703 h 518350"/>
              <a:gd name="connsiteX32" fmla="*/ 399669 w 399668"/>
              <a:gd name="connsiteY32" fmla="*/ 371380 h 518350"/>
              <a:gd name="connsiteX33" fmla="*/ 375190 w 399668"/>
              <a:gd name="connsiteY33" fmla="*/ 450247 h 518350"/>
              <a:gd name="connsiteX34" fmla="*/ 307086 w 399668"/>
              <a:gd name="connsiteY34" fmla="*/ 500729 h 518350"/>
              <a:gd name="connsiteX35" fmla="*/ 208312 w 399668"/>
              <a:gd name="connsiteY35" fmla="*/ 518351 h 518350"/>
              <a:gd name="connsiteX36" fmla="*/ 208312 w 399668"/>
              <a:gd name="connsiteY36" fmla="*/ 518351 h 51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99668" h="518350">
                <a:moveTo>
                  <a:pt x="208216" y="518160"/>
                </a:moveTo>
                <a:cubicBezTo>
                  <a:pt x="168497" y="518160"/>
                  <a:pt x="132874" y="511207"/>
                  <a:pt x="101441" y="497396"/>
                </a:cubicBezTo>
                <a:cubicBezTo>
                  <a:pt x="70009" y="483584"/>
                  <a:pt x="45244" y="462725"/>
                  <a:pt x="27146" y="434721"/>
                </a:cubicBezTo>
                <a:cubicBezTo>
                  <a:pt x="9049" y="406813"/>
                  <a:pt x="0" y="372047"/>
                  <a:pt x="0" y="330613"/>
                </a:cubicBezTo>
                <a:lnTo>
                  <a:pt x="87249" y="318040"/>
                </a:lnTo>
                <a:cubicBezTo>
                  <a:pt x="88392" y="357092"/>
                  <a:pt x="100489" y="387001"/>
                  <a:pt x="123254" y="407670"/>
                </a:cubicBezTo>
                <a:cubicBezTo>
                  <a:pt x="146113" y="428435"/>
                  <a:pt x="175070" y="438817"/>
                  <a:pt x="210026" y="438817"/>
                </a:cubicBezTo>
                <a:cubicBezTo>
                  <a:pt x="240316" y="438817"/>
                  <a:pt x="265366" y="430530"/>
                  <a:pt x="285274" y="414052"/>
                </a:cubicBezTo>
                <a:cubicBezTo>
                  <a:pt x="305181" y="397478"/>
                  <a:pt x="315087" y="376619"/>
                  <a:pt x="315087" y="351377"/>
                </a:cubicBezTo>
                <a:cubicBezTo>
                  <a:pt x="315087" y="331565"/>
                  <a:pt x="310039" y="316040"/>
                  <a:pt x="299942" y="304991"/>
                </a:cubicBezTo>
                <a:cubicBezTo>
                  <a:pt x="289846" y="293846"/>
                  <a:pt x="277273" y="285750"/>
                  <a:pt x="262128" y="280702"/>
                </a:cubicBezTo>
                <a:cubicBezTo>
                  <a:pt x="246983" y="275654"/>
                  <a:pt x="232029" y="273082"/>
                  <a:pt x="217170" y="273082"/>
                </a:cubicBezTo>
                <a:lnTo>
                  <a:pt x="157544" y="273082"/>
                </a:lnTo>
                <a:lnTo>
                  <a:pt x="157544" y="225266"/>
                </a:lnTo>
                <a:lnTo>
                  <a:pt x="218980" y="225266"/>
                </a:lnTo>
                <a:cubicBezTo>
                  <a:pt x="243269" y="225266"/>
                  <a:pt x="264223" y="220123"/>
                  <a:pt x="281749" y="209931"/>
                </a:cubicBezTo>
                <a:cubicBezTo>
                  <a:pt x="299276" y="199739"/>
                  <a:pt x="308038" y="182880"/>
                  <a:pt x="308038" y="159449"/>
                </a:cubicBezTo>
                <a:cubicBezTo>
                  <a:pt x="308038" y="131826"/>
                  <a:pt x="298513" y="111062"/>
                  <a:pt x="279559" y="97250"/>
                </a:cubicBezTo>
                <a:cubicBezTo>
                  <a:pt x="260604" y="83439"/>
                  <a:pt x="235077" y="76486"/>
                  <a:pt x="202978" y="76486"/>
                </a:cubicBezTo>
                <a:cubicBezTo>
                  <a:pt x="177451" y="76486"/>
                  <a:pt x="156686" y="80677"/>
                  <a:pt x="140684" y="89059"/>
                </a:cubicBezTo>
                <a:cubicBezTo>
                  <a:pt x="124682" y="97441"/>
                  <a:pt x="112681" y="109442"/>
                  <a:pt x="104680" y="125159"/>
                </a:cubicBezTo>
                <a:cubicBezTo>
                  <a:pt x="96679" y="140875"/>
                  <a:pt x="92393" y="156686"/>
                  <a:pt x="91726" y="172784"/>
                </a:cubicBezTo>
                <a:lnTo>
                  <a:pt x="10763" y="159925"/>
                </a:lnTo>
                <a:cubicBezTo>
                  <a:pt x="10763" y="148209"/>
                  <a:pt x="13716" y="133445"/>
                  <a:pt x="19621" y="115729"/>
                </a:cubicBezTo>
                <a:cubicBezTo>
                  <a:pt x="25527" y="98012"/>
                  <a:pt x="35528" y="79629"/>
                  <a:pt x="49435" y="60770"/>
                </a:cubicBezTo>
                <a:cubicBezTo>
                  <a:pt x="63341" y="41815"/>
                  <a:pt x="82677" y="26956"/>
                  <a:pt x="107252" y="16193"/>
                </a:cubicBezTo>
                <a:cubicBezTo>
                  <a:pt x="131826" y="5429"/>
                  <a:pt x="162878" y="0"/>
                  <a:pt x="200311" y="0"/>
                </a:cubicBezTo>
                <a:cubicBezTo>
                  <a:pt x="260223" y="0"/>
                  <a:pt x="306800" y="11906"/>
                  <a:pt x="340043" y="35624"/>
                </a:cubicBezTo>
                <a:cubicBezTo>
                  <a:pt x="373285" y="59341"/>
                  <a:pt x="389858" y="93440"/>
                  <a:pt x="389858" y="137922"/>
                </a:cubicBezTo>
                <a:cubicBezTo>
                  <a:pt x="389858" y="167354"/>
                  <a:pt x="381667" y="192596"/>
                  <a:pt x="365379" y="213646"/>
                </a:cubicBezTo>
                <a:cubicBezTo>
                  <a:pt x="349091" y="234696"/>
                  <a:pt x="325183" y="247269"/>
                  <a:pt x="293751" y="251460"/>
                </a:cubicBezTo>
                <a:cubicBezTo>
                  <a:pt x="325183" y="255651"/>
                  <a:pt x="350711" y="268700"/>
                  <a:pt x="370332" y="290703"/>
                </a:cubicBezTo>
                <a:cubicBezTo>
                  <a:pt x="389954" y="312611"/>
                  <a:pt x="399669" y="339566"/>
                  <a:pt x="399669" y="371380"/>
                </a:cubicBezTo>
                <a:cubicBezTo>
                  <a:pt x="399669" y="403193"/>
                  <a:pt x="391478" y="428339"/>
                  <a:pt x="375190" y="450247"/>
                </a:cubicBezTo>
                <a:cubicBezTo>
                  <a:pt x="358902" y="472154"/>
                  <a:pt x="336137" y="489014"/>
                  <a:pt x="307086" y="500729"/>
                </a:cubicBezTo>
                <a:cubicBezTo>
                  <a:pt x="278035" y="512445"/>
                  <a:pt x="245078" y="518351"/>
                  <a:pt x="208312" y="518351"/>
                </a:cubicBezTo>
                <a:lnTo>
                  <a:pt x="208312" y="518351"/>
                </a:lnTo>
                <a:close/>
              </a:path>
            </a:pathLst>
          </a:custGeom>
          <a:solidFill>
            <a:srgbClr val="DEEBF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29" name="!!1">
            <a:extLst>
              <a:ext uri="{FF2B5EF4-FFF2-40B4-BE49-F238E27FC236}">
                <a16:creationId xmlns:a16="http://schemas.microsoft.com/office/drawing/2014/main" id="{4360BF26-C020-22C7-907B-3A77389B968F}"/>
              </a:ext>
            </a:extLst>
          </p:cNvPr>
          <p:cNvSpPr/>
          <p:nvPr/>
        </p:nvSpPr>
        <p:spPr>
          <a:xfrm>
            <a:off x="738213" y="3817998"/>
            <a:ext cx="511890" cy="979132"/>
          </a:xfrm>
          <a:custGeom>
            <a:avLst/>
            <a:gdLst>
              <a:gd name="connsiteX0" fmla="*/ 265176 w 265366"/>
              <a:gd name="connsiteY0" fmla="*/ 428244 h 507587"/>
              <a:gd name="connsiteX1" fmla="*/ 265176 w 265366"/>
              <a:gd name="connsiteY1" fmla="*/ 507587 h 507587"/>
              <a:gd name="connsiteX2" fmla="*/ 25718 w 265366"/>
              <a:gd name="connsiteY2" fmla="*/ 507587 h 507587"/>
              <a:gd name="connsiteX3" fmla="*/ 25718 w 265366"/>
              <a:gd name="connsiteY3" fmla="*/ 428244 h 507587"/>
              <a:gd name="connsiteX4" fmla="*/ 107633 w 265366"/>
              <a:gd name="connsiteY4" fmla="*/ 428244 h 507587"/>
              <a:gd name="connsiteX5" fmla="*/ 107633 w 265366"/>
              <a:gd name="connsiteY5" fmla="*/ 110966 h 507587"/>
              <a:gd name="connsiteX6" fmla="*/ 84487 w 265366"/>
              <a:gd name="connsiteY6" fmla="*/ 160973 h 507587"/>
              <a:gd name="connsiteX7" fmla="*/ 50673 w 265366"/>
              <a:gd name="connsiteY7" fmla="*/ 185738 h 507587"/>
              <a:gd name="connsiteX8" fmla="*/ 18669 w 265366"/>
              <a:gd name="connsiteY8" fmla="*/ 194310 h 507587"/>
              <a:gd name="connsiteX9" fmla="*/ 0 w 265366"/>
              <a:gd name="connsiteY9" fmla="*/ 195644 h 507587"/>
              <a:gd name="connsiteX10" fmla="*/ 0 w 265366"/>
              <a:gd name="connsiteY10" fmla="*/ 95155 h 507587"/>
              <a:gd name="connsiteX11" fmla="*/ 23146 w 265366"/>
              <a:gd name="connsiteY11" fmla="*/ 95155 h 507587"/>
              <a:gd name="connsiteX12" fmla="*/ 61913 w 265366"/>
              <a:gd name="connsiteY12" fmla="*/ 85439 h 507587"/>
              <a:gd name="connsiteX13" fmla="*/ 98870 w 265366"/>
              <a:gd name="connsiteY13" fmla="*/ 55912 h 507587"/>
              <a:gd name="connsiteX14" fmla="*/ 116681 w 265366"/>
              <a:gd name="connsiteY14" fmla="*/ 0 h 507587"/>
              <a:gd name="connsiteX15" fmla="*/ 196787 w 265366"/>
              <a:gd name="connsiteY15" fmla="*/ 0 h 507587"/>
              <a:gd name="connsiteX16" fmla="*/ 196787 w 265366"/>
              <a:gd name="connsiteY16" fmla="*/ 428149 h 507587"/>
              <a:gd name="connsiteX17" fmla="*/ 265367 w 265366"/>
              <a:gd name="connsiteY17" fmla="*/ 428149 h 50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5366" h="507587">
                <a:moveTo>
                  <a:pt x="265176" y="428244"/>
                </a:moveTo>
                <a:lnTo>
                  <a:pt x="265176" y="507587"/>
                </a:lnTo>
                <a:lnTo>
                  <a:pt x="25718" y="507587"/>
                </a:lnTo>
                <a:lnTo>
                  <a:pt x="25718" y="428244"/>
                </a:lnTo>
                <a:lnTo>
                  <a:pt x="107633" y="428244"/>
                </a:lnTo>
                <a:lnTo>
                  <a:pt x="107633" y="110966"/>
                </a:lnTo>
                <a:cubicBezTo>
                  <a:pt x="102870" y="132588"/>
                  <a:pt x="95155" y="149257"/>
                  <a:pt x="84487" y="160973"/>
                </a:cubicBezTo>
                <a:cubicBezTo>
                  <a:pt x="73819" y="172688"/>
                  <a:pt x="62484" y="180975"/>
                  <a:pt x="50673" y="185738"/>
                </a:cubicBezTo>
                <a:cubicBezTo>
                  <a:pt x="38767" y="190500"/>
                  <a:pt x="28099" y="193357"/>
                  <a:pt x="18669" y="194310"/>
                </a:cubicBezTo>
                <a:cubicBezTo>
                  <a:pt x="9239" y="195263"/>
                  <a:pt x="2953" y="195644"/>
                  <a:pt x="0" y="195644"/>
                </a:cubicBezTo>
                <a:lnTo>
                  <a:pt x="0" y="95155"/>
                </a:lnTo>
                <a:lnTo>
                  <a:pt x="23146" y="95155"/>
                </a:lnTo>
                <a:cubicBezTo>
                  <a:pt x="35052" y="95155"/>
                  <a:pt x="47911" y="91916"/>
                  <a:pt x="61913" y="85439"/>
                </a:cubicBezTo>
                <a:cubicBezTo>
                  <a:pt x="75819" y="78962"/>
                  <a:pt x="88202" y="69152"/>
                  <a:pt x="98870" y="55912"/>
                </a:cubicBezTo>
                <a:cubicBezTo>
                  <a:pt x="109538" y="42672"/>
                  <a:pt x="115443" y="24098"/>
                  <a:pt x="116681" y="0"/>
                </a:cubicBezTo>
                <a:lnTo>
                  <a:pt x="196787" y="0"/>
                </a:lnTo>
                <a:lnTo>
                  <a:pt x="196787" y="428149"/>
                </a:lnTo>
                <a:lnTo>
                  <a:pt x="265367" y="428149"/>
                </a:lnTo>
                <a:close/>
              </a:path>
            </a:pathLst>
          </a:custGeom>
          <a:solidFill>
            <a:srgbClr val="DEEBF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0" name="!!text2">
            <a:extLst>
              <a:ext uri="{FF2B5EF4-FFF2-40B4-BE49-F238E27FC236}">
                <a16:creationId xmlns:a16="http://schemas.microsoft.com/office/drawing/2014/main" id="{51212C0E-983B-AFFF-9195-D2EC619D52CA}"/>
              </a:ext>
            </a:extLst>
          </p:cNvPr>
          <p:cNvSpPr txBox="1"/>
          <p:nvPr/>
        </p:nvSpPr>
        <p:spPr>
          <a:xfrm>
            <a:off x="5334602" y="3807194"/>
            <a:ext cx="2605941" cy="128035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pl-PL" sz="2600" b="1">
                <a:solidFill>
                  <a:srgbClr val="5CB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škol </a:t>
            </a:r>
          </a:p>
          <a:p>
            <a:pPr>
              <a:lnSpc>
                <a:spcPct val="80000"/>
              </a:lnSpc>
            </a:pPr>
            <a:r>
              <a:rPr lang="pl-PL" sz="2600" b="1">
                <a:solidFill>
                  <a:srgbClr val="5CB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zřizovatelů </a:t>
            </a:r>
          </a:p>
          <a:p>
            <a:pPr>
              <a:lnSpc>
                <a:spcPct val="80000"/>
              </a:lnSpc>
            </a:pPr>
            <a:r>
              <a:rPr lang="pl-PL" sz="2600" b="1">
                <a:solidFill>
                  <a:srgbClr val="5CB9EB"/>
                </a:solidFill>
                <a:latin typeface="Arial"/>
                <a:cs typeface="Arial"/>
              </a:rPr>
              <a:t>z centra a </a:t>
            </a:r>
            <a:r>
              <a:rPr lang="pl-PL" sz="2600" b="1" err="1">
                <a:solidFill>
                  <a:srgbClr val="5CB9EB"/>
                </a:solidFill>
                <a:latin typeface="Arial"/>
                <a:cs typeface="Arial"/>
              </a:rPr>
              <a:t>přímo</a:t>
            </a:r>
            <a:r>
              <a:rPr lang="pl-PL" sz="2600" b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b="1">
                <a:solidFill>
                  <a:srgbClr val="5CB9EB"/>
                </a:solidFill>
                <a:latin typeface="Arial"/>
                <a:cs typeface="Arial"/>
              </a:rPr>
              <a:t>v </a:t>
            </a:r>
            <a:r>
              <a:rPr lang="pl-PL" sz="2600" b="1" err="1">
                <a:solidFill>
                  <a:srgbClr val="5CB9EB"/>
                </a:solidFill>
                <a:latin typeface="Arial"/>
                <a:cs typeface="Arial"/>
              </a:rPr>
              <a:t>území</a:t>
            </a:r>
            <a:endParaRPr lang="pl-PL" sz="2600" b="1">
              <a:solidFill>
                <a:srgbClr val="5CB9EB"/>
              </a:solidFill>
              <a:latin typeface="Arial"/>
              <a:cs typeface="Arial"/>
            </a:endParaRPr>
          </a:p>
        </p:txBody>
      </p:sp>
      <p:sp>
        <p:nvSpPr>
          <p:cNvPr id="31" name="!!text3">
            <a:extLst>
              <a:ext uri="{FF2B5EF4-FFF2-40B4-BE49-F238E27FC236}">
                <a16:creationId xmlns:a16="http://schemas.microsoft.com/office/drawing/2014/main" id="{9ACEAA93-EC6A-5099-1E89-337F3ED97B27}"/>
              </a:ext>
            </a:extLst>
          </p:cNvPr>
          <p:cNvSpPr txBox="1"/>
          <p:nvPr/>
        </p:nvSpPr>
        <p:spPr>
          <a:xfrm>
            <a:off x="9243541" y="3763001"/>
            <a:ext cx="2605941" cy="10341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pl-PL" sz="2800" b="1">
                <a:solidFill>
                  <a:srgbClr val="5CB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Propojování a spolupráce v území</a:t>
            </a:r>
          </a:p>
        </p:txBody>
      </p:sp>
    </p:spTree>
    <p:extLst>
      <p:ext uri="{BB962C8B-B14F-4D97-AF65-F5344CB8AC3E}">
        <p14:creationId xmlns:p14="http://schemas.microsoft.com/office/powerpoint/2010/main" val="63632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0" dur="1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719 -0.00023 L -4.16667E-7 7.40741E-7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decel="100000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719 -0.00023 L 2.77556E-17 -2.22222E-6 " pathEditMode="relative" rAng="0" ptsTypes="AA">
                                          <p:cBhvr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fill="hold" grpId="1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29" dur="10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2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719 -0.00023 L 4.79167E-6 -3.33333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decel="100000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719 -0.00023 L -8.33333E-7 -2.22222E-6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fill="hold" grpId="1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48" dur="10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2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42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719 -0.00023 L 2.77556E-17 -2.22222E-6 " pathEditMode="relative" rAng="0" ptsTypes="AA">
                                          <p:cBhvr>
                                            <p:cTn id="5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path" presetSubtype="0" decel="100000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718 -0.00023 L -3.75E-6 -2.22222E-6 " pathEditMode="relative" rAng="0" ptsTypes="AA">
                                          <p:cBhvr>
                                            <p:cTn id="6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9" grpId="1" animBg="1"/>
          <p:bldP spid="19" grpId="2" animBg="1"/>
          <p:bldP spid="20" grpId="0" animBg="1"/>
          <p:bldP spid="20" grpId="1" animBg="1"/>
          <p:bldP spid="20" grpId="2" animBg="1"/>
          <p:bldP spid="21" grpId="0" animBg="1"/>
          <p:bldP spid="21" grpId="1" animBg="1"/>
          <p:bldP spid="21" grpId="2" animBg="1"/>
          <p:bldP spid="23" grpId="0"/>
          <p:bldP spid="23" grpId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/>
          <p:bldP spid="30" grpId="1"/>
          <p:bldP spid="31" grpId="0"/>
          <p:bldP spid="3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719 -0.00023 L -4.16667E-7 7.40741E-7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decel="100000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719 -0.00023 L 2.77556E-17 -2.22222E-6 " pathEditMode="relative" rAng="0" ptsTypes="AA">
                                          <p:cBhvr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0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2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719 -0.00023 L 4.79167E-6 -3.33333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decel="100000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719 -0.00023 L -8.33333E-7 -2.22222E-6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2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42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719 -0.00023 L 2.77556E-17 -2.22222E-6 " pathEditMode="relative" rAng="0" ptsTypes="AA">
                                          <p:cBhvr>
                                            <p:cTn id="5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path" presetSubtype="0" decel="100000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718 -0.00023 L -3.75E-6 -2.22222E-6 " pathEditMode="relative" rAng="0" ptsTypes="AA">
                                          <p:cBhvr>
                                            <p:cTn id="6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9" grpId="1" animBg="1"/>
          <p:bldP spid="19" grpId="2" animBg="1"/>
          <p:bldP spid="20" grpId="0" animBg="1"/>
          <p:bldP spid="20" grpId="1" animBg="1"/>
          <p:bldP spid="20" grpId="2" animBg="1"/>
          <p:bldP spid="21" grpId="0" animBg="1"/>
          <p:bldP spid="21" grpId="1" animBg="1"/>
          <p:bldP spid="21" grpId="2" animBg="1"/>
          <p:bldP spid="23" grpId="0"/>
          <p:bldP spid="23" grpId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/>
          <p:bldP spid="30" grpId="1"/>
          <p:bldP spid="31" grpId="0"/>
          <p:bldP spid="31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A8A8FCE-DC80-1D82-6D33-EA80555632B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4996" y="851652"/>
            <a:ext cx="9139413" cy="5262083"/>
            <a:chOff x="1879" y="1031"/>
            <a:chExt cx="3927" cy="2261"/>
          </a:xfrm>
          <a:solidFill>
            <a:srgbClr val="5CB9EB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DE19704-D3DD-9E95-9CCA-75F3345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2379"/>
              <a:ext cx="765" cy="608"/>
            </a:xfrm>
            <a:custGeom>
              <a:avLst/>
              <a:gdLst>
                <a:gd name="T0" fmla="*/ 734 w 765"/>
                <a:gd name="T1" fmla="*/ 100 h 608"/>
                <a:gd name="T2" fmla="*/ 691 w 765"/>
                <a:gd name="T3" fmla="*/ 47 h 608"/>
                <a:gd name="T4" fmla="*/ 663 w 765"/>
                <a:gd name="T5" fmla="*/ 35 h 608"/>
                <a:gd name="T6" fmla="*/ 604 w 765"/>
                <a:gd name="T7" fmla="*/ 14 h 608"/>
                <a:gd name="T8" fmla="*/ 523 w 765"/>
                <a:gd name="T9" fmla="*/ 21 h 608"/>
                <a:gd name="T10" fmla="*/ 468 w 765"/>
                <a:gd name="T11" fmla="*/ 0 h 608"/>
                <a:gd name="T12" fmla="*/ 425 w 765"/>
                <a:gd name="T13" fmla="*/ 14 h 608"/>
                <a:gd name="T14" fmla="*/ 392 w 765"/>
                <a:gd name="T15" fmla="*/ 71 h 608"/>
                <a:gd name="T16" fmla="*/ 335 w 765"/>
                <a:gd name="T17" fmla="*/ 66 h 608"/>
                <a:gd name="T18" fmla="*/ 307 w 765"/>
                <a:gd name="T19" fmla="*/ 114 h 608"/>
                <a:gd name="T20" fmla="*/ 247 w 765"/>
                <a:gd name="T21" fmla="*/ 116 h 608"/>
                <a:gd name="T22" fmla="*/ 212 w 765"/>
                <a:gd name="T23" fmla="*/ 164 h 608"/>
                <a:gd name="T24" fmla="*/ 157 w 765"/>
                <a:gd name="T25" fmla="*/ 147 h 608"/>
                <a:gd name="T26" fmla="*/ 126 w 765"/>
                <a:gd name="T27" fmla="*/ 140 h 608"/>
                <a:gd name="T28" fmla="*/ 119 w 765"/>
                <a:gd name="T29" fmla="*/ 199 h 608"/>
                <a:gd name="T30" fmla="*/ 60 w 765"/>
                <a:gd name="T31" fmla="*/ 223 h 608"/>
                <a:gd name="T32" fmla="*/ 10 w 765"/>
                <a:gd name="T33" fmla="*/ 278 h 608"/>
                <a:gd name="T34" fmla="*/ 19 w 765"/>
                <a:gd name="T35" fmla="*/ 333 h 608"/>
                <a:gd name="T36" fmla="*/ 48 w 765"/>
                <a:gd name="T37" fmla="*/ 361 h 608"/>
                <a:gd name="T38" fmla="*/ 0 w 765"/>
                <a:gd name="T39" fmla="*/ 404 h 608"/>
                <a:gd name="T40" fmla="*/ 62 w 765"/>
                <a:gd name="T41" fmla="*/ 411 h 608"/>
                <a:gd name="T42" fmla="*/ 74 w 765"/>
                <a:gd name="T43" fmla="*/ 459 h 608"/>
                <a:gd name="T44" fmla="*/ 148 w 765"/>
                <a:gd name="T45" fmla="*/ 480 h 608"/>
                <a:gd name="T46" fmla="*/ 174 w 765"/>
                <a:gd name="T47" fmla="*/ 508 h 608"/>
                <a:gd name="T48" fmla="*/ 233 w 765"/>
                <a:gd name="T49" fmla="*/ 520 h 608"/>
                <a:gd name="T50" fmla="*/ 264 w 765"/>
                <a:gd name="T51" fmla="*/ 561 h 608"/>
                <a:gd name="T52" fmla="*/ 316 w 765"/>
                <a:gd name="T53" fmla="*/ 596 h 608"/>
                <a:gd name="T54" fmla="*/ 352 w 765"/>
                <a:gd name="T55" fmla="*/ 608 h 608"/>
                <a:gd name="T56" fmla="*/ 411 w 765"/>
                <a:gd name="T57" fmla="*/ 544 h 608"/>
                <a:gd name="T58" fmla="*/ 473 w 765"/>
                <a:gd name="T59" fmla="*/ 473 h 608"/>
                <a:gd name="T60" fmla="*/ 558 w 765"/>
                <a:gd name="T61" fmla="*/ 447 h 608"/>
                <a:gd name="T62" fmla="*/ 594 w 765"/>
                <a:gd name="T63" fmla="*/ 337 h 608"/>
                <a:gd name="T64" fmla="*/ 611 w 765"/>
                <a:gd name="T65" fmla="*/ 249 h 608"/>
                <a:gd name="T66" fmla="*/ 677 w 765"/>
                <a:gd name="T67" fmla="*/ 197 h 608"/>
                <a:gd name="T68" fmla="*/ 741 w 765"/>
                <a:gd name="T69" fmla="*/ 169 h 608"/>
                <a:gd name="T70" fmla="*/ 765 w 765"/>
                <a:gd name="T71" fmla="*/ 11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5" h="608">
                  <a:moveTo>
                    <a:pt x="765" y="114"/>
                  </a:moveTo>
                  <a:lnTo>
                    <a:pt x="734" y="100"/>
                  </a:lnTo>
                  <a:lnTo>
                    <a:pt x="729" y="69"/>
                  </a:lnTo>
                  <a:lnTo>
                    <a:pt x="691" y="47"/>
                  </a:lnTo>
                  <a:lnTo>
                    <a:pt x="689" y="23"/>
                  </a:lnTo>
                  <a:lnTo>
                    <a:pt x="663" y="35"/>
                  </a:lnTo>
                  <a:lnTo>
                    <a:pt x="634" y="35"/>
                  </a:lnTo>
                  <a:lnTo>
                    <a:pt x="604" y="14"/>
                  </a:lnTo>
                  <a:lnTo>
                    <a:pt x="563" y="4"/>
                  </a:lnTo>
                  <a:lnTo>
                    <a:pt x="523" y="21"/>
                  </a:lnTo>
                  <a:lnTo>
                    <a:pt x="497" y="0"/>
                  </a:lnTo>
                  <a:lnTo>
                    <a:pt x="468" y="0"/>
                  </a:lnTo>
                  <a:lnTo>
                    <a:pt x="447" y="21"/>
                  </a:lnTo>
                  <a:lnTo>
                    <a:pt x="425" y="14"/>
                  </a:lnTo>
                  <a:lnTo>
                    <a:pt x="392" y="35"/>
                  </a:lnTo>
                  <a:lnTo>
                    <a:pt x="392" y="71"/>
                  </a:lnTo>
                  <a:lnTo>
                    <a:pt x="364" y="100"/>
                  </a:lnTo>
                  <a:lnTo>
                    <a:pt x="335" y="66"/>
                  </a:lnTo>
                  <a:lnTo>
                    <a:pt x="295" y="81"/>
                  </a:lnTo>
                  <a:lnTo>
                    <a:pt x="307" y="114"/>
                  </a:lnTo>
                  <a:lnTo>
                    <a:pt x="271" y="126"/>
                  </a:lnTo>
                  <a:lnTo>
                    <a:pt x="247" y="116"/>
                  </a:lnTo>
                  <a:lnTo>
                    <a:pt x="226" y="138"/>
                  </a:lnTo>
                  <a:lnTo>
                    <a:pt x="212" y="164"/>
                  </a:lnTo>
                  <a:lnTo>
                    <a:pt x="190" y="145"/>
                  </a:lnTo>
                  <a:lnTo>
                    <a:pt x="157" y="147"/>
                  </a:lnTo>
                  <a:lnTo>
                    <a:pt x="148" y="121"/>
                  </a:lnTo>
                  <a:lnTo>
                    <a:pt x="126" y="140"/>
                  </a:lnTo>
                  <a:lnTo>
                    <a:pt x="138" y="180"/>
                  </a:lnTo>
                  <a:lnTo>
                    <a:pt x="119" y="199"/>
                  </a:lnTo>
                  <a:lnTo>
                    <a:pt x="107" y="216"/>
                  </a:lnTo>
                  <a:lnTo>
                    <a:pt x="60" y="223"/>
                  </a:lnTo>
                  <a:lnTo>
                    <a:pt x="29" y="254"/>
                  </a:lnTo>
                  <a:lnTo>
                    <a:pt x="10" y="278"/>
                  </a:lnTo>
                  <a:lnTo>
                    <a:pt x="27" y="306"/>
                  </a:lnTo>
                  <a:lnTo>
                    <a:pt x="19" y="333"/>
                  </a:lnTo>
                  <a:lnTo>
                    <a:pt x="53" y="337"/>
                  </a:lnTo>
                  <a:lnTo>
                    <a:pt x="48" y="361"/>
                  </a:lnTo>
                  <a:lnTo>
                    <a:pt x="27" y="378"/>
                  </a:lnTo>
                  <a:lnTo>
                    <a:pt x="0" y="404"/>
                  </a:lnTo>
                  <a:lnTo>
                    <a:pt x="19" y="428"/>
                  </a:lnTo>
                  <a:lnTo>
                    <a:pt x="62" y="411"/>
                  </a:lnTo>
                  <a:lnTo>
                    <a:pt x="76" y="428"/>
                  </a:lnTo>
                  <a:lnTo>
                    <a:pt x="74" y="459"/>
                  </a:lnTo>
                  <a:lnTo>
                    <a:pt x="105" y="475"/>
                  </a:lnTo>
                  <a:lnTo>
                    <a:pt x="148" y="480"/>
                  </a:lnTo>
                  <a:lnTo>
                    <a:pt x="145" y="511"/>
                  </a:lnTo>
                  <a:lnTo>
                    <a:pt x="174" y="508"/>
                  </a:lnTo>
                  <a:lnTo>
                    <a:pt x="200" y="535"/>
                  </a:lnTo>
                  <a:lnTo>
                    <a:pt x="233" y="520"/>
                  </a:lnTo>
                  <a:lnTo>
                    <a:pt x="264" y="539"/>
                  </a:lnTo>
                  <a:lnTo>
                    <a:pt x="264" y="561"/>
                  </a:lnTo>
                  <a:lnTo>
                    <a:pt x="297" y="568"/>
                  </a:lnTo>
                  <a:lnTo>
                    <a:pt x="316" y="596"/>
                  </a:lnTo>
                  <a:lnTo>
                    <a:pt x="326" y="608"/>
                  </a:lnTo>
                  <a:lnTo>
                    <a:pt x="352" y="608"/>
                  </a:lnTo>
                  <a:lnTo>
                    <a:pt x="387" y="587"/>
                  </a:lnTo>
                  <a:lnTo>
                    <a:pt x="411" y="544"/>
                  </a:lnTo>
                  <a:lnTo>
                    <a:pt x="463" y="542"/>
                  </a:lnTo>
                  <a:lnTo>
                    <a:pt x="473" y="473"/>
                  </a:lnTo>
                  <a:lnTo>
                    <a:pt x="492" y="451"/>
                  </a:lnTo>
                  <a:lnTo>
                    <a:pt x="558" y="447"/>
                  </a:lnTo>
                  <a:lnTo>
                    <a:pt x="594" y="397"/>
                  </a:lnTo>
                  <a:lnTo>
                    <a:pt x="594" y="337"/>
                  </a:lnTo>
                  <a:lnTo>
                    <a:pt x="611" y="285"/>
                  </a:lnTo>
                  <a:lnTo>
                    <a:pt x="611" y="249"/>
                  </a:lnTo>
                  <a:lnTo>
                    <a:pt x="639" y="207"/>
                  </a:lnTo>
                  <a:lnTo>
                    <a:pt x="677" y="197"/>
                  </a:lnTo>
                  <a:lnTo>
                    <a:pt x="710" y="180"/>
                  </a:lnTo>
                  <a:lnTo>
                    <a:pt x="741" y="169"/>
                  </a:lnTo>
                  <a:lnTo>
                    <a:pt x="765" y="114"/>
                  </a:lnTo>
                  <a:lnTo>
                    <a:pt x="765" y="11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DDABC60-8C90-9BB7-398D-E9AD3CDE2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1"/>
              <a:ext cx="983" cy="877"/>
            </a:xfrm>
            <a:custGeom>
              <a:avLst/>
              <a:gdLst>
                <a:gd name="T0" fmla="*/ 47 w 983"/>
                <a:gd name="T1" fmla="*/ 542 h 877"/>
                <a:gd name="T2" fmla="*/ 61 w 983"/>
                <a:gd name="T3" fmla="*/ 487 h 877"/>
                <a:gd name="T4" fmla="*/ 154 w 983"/>
                <a:gd name="T5" fmla="*/ 485 h 877"/>
                <a:gd name="T6" fmla="*/ 171 w 983"/>
                <a:gd name="T7" fmla="*/ 432 h 877"/>
                <a:gd name="T8" fmla="*/ 202 w 983"/>
                <a:gd name="T9" fmla="*/ 409 h 877"/>
                <a:gd name="T10" fmla="*/ 230 w 983"/>
                <a:gd name="T11" fmla="*/ 425 h 877"/>
                <a:gd name="T12" fmla="*/ 242 w 983"/>
                <a:gd name="T13" fmla="*/ 383 h 877"/>
                <a:gd name="T14" fmla="*/ 270 w 983"/>
                <a:gd name="T15" fmla="*/ 361 h 877"/>
                <a:gd name="T16" fmla="*/ 301 w 983"/>
                <a:gd name="T17" fmla="*/ 402 h 877"/>
                <a:gd name="T18" fmla="*/ 346 w 983"/>
                <a:gd name="T19" fmla="*/ 321 h 877"/>
                <a:gd name="T20" fmla="*/ 389 w 983"/>
                <a:gd name="T21" fmla="*/ 311 h 877"/>
                <a:gd name="T22" fmla="*/ 434 w 983"/>
                <a:gd name="T23" fmla="*/ 306 h 877"/>
                <a:gd name="T24" fmla="*/ 505 w 983"/>
                <a:gd name="T25" fmla="*/ 283 h 877"/>
                <a:gd name="T26" fmla="*/ 529 w 983"/>
                <a:gd name="T27" fmla="*/ 302 h 877"/>
                <a:gd name="T28" fmla="*/ 553 w 983"/>
                <a:gd name="T29" fmla="*/ 240 h 877"/>
                <a:gd name="T30" fmla="*/ 608 w 983"/>
                <a:gd name="T31" fmla="*/ 211 h 877"/>
                <a:gd name="T32" fmla="*/ 681 w 983"/>
                <a:gd name="T33" fmla="*/ 207 h 877"/>
                <a:gd name="T34" fmla="*/ 736 w 983"/>
                <a:gd name="T35" fmla="*/ 190 h 877"/>
                <a:gd name="T36" fmla="*/ 781 w 983"/>
                <a:gd name="T37" fmla="*/ 154 h 877"/>
                <a:gd name="T38" fmla="*/ 840 w 983"/>
                <a:gd name="T39" fmla="*/ 147 h 877"/>
                <a:gd name="T40" fmla="*/ 802 w 983"/>
                <a:gd name="T41" fmla="*/ 100 h 877"/>
                <a:gd name="T42" fmla="*/ 762 w 983"/>
                <a:gd name="T43" fmla="*/ 64 h 877"/>
                <a:gd name="T44" fmla="*/ 790 w 983"/>
                <a:gd name="T45" fmla="*/ 0 h 877"/>
                <a:gd name="T46" fmla="*/ 843 w 983"/>
                <a:gd name="T47" fmla="*/ 28 h 877"/>
                <a:gd name="T48" fmla="*/ 907 w 983"/>
                <a:gd name="T49" fmla="*/ 16 h 877"/>
                <a:gd name="T50" fmla="*/ 957 w 983"/>
                <a:gd name="T51" fmla="*/ 64 h 877"/>
                <a:gd name="T52" fmla="*/ 938 w 983"/>
                <a:gd name="T53" fmla="*/ 128 h 877"/>
                <a:gd name="T54" fmla="*/ 976 w 983"/>
                <a:gd name="T55" fmla="*/ 169 h 877"/>
                <a:gd name="T56" fmla="*/ 942 w 983"/>
                <a:gd name="T57" fmla="*/ 204 h 877"/>
                <a:gd name="T58" fmla="*/ 904 w 983"/>
                <a:gd name="T59" fmla="*/ 228 h 877"/>
                <a:gd name="T60" fmla="*/ 876 w 983"/>
                <a:gd name="T61" fmla="*/ 254 h 877"/>
                <a:gd name="T62" fmla="*/ 852 w 983"/>
                <a:gd name="T63" fmla="*/ 299 h 877"/>
                <a:gd name="T64" fmla="*/ 809 w 983"/>
                <a:gd name="T65" fmla="*/ 354 h 877"/>
                <a:gd name="T66" fmla="*/ 826 w 983"/>
                <a:gd name="T67" fmla="*/ 409 h 877"/>
                <a:gd name="T68" fmla="*/ 890 w 983"/>
                <a:gd name="T69" fmla="*/ 499 h 877"/>
                <a:gd name="T70" fmla="*/ 883 w 983"/>
                <a:gd name="T71" fmla="*/ 551 h 877"/>
                <a:gd name="T72" fmla="*/ 852 w 983"/>
                <a:gd name="T73" fmla="*/ 575 h 877"/>
                <a:gd name="T74" fmla="*/ 836 w 983"/>
                <a:gd name="T75" fmla="*/ 618 h 877"/>
                <a:gd name="T76" fmla="*/ 776 w 983"/>
                <a:gd name="T77" fmla="*/ 632 h 877"/>
                <a:gd name="T78" fmla="*/ 669 w 983"/>
                <a:gd name="T79" fmla="*/ 656 h 877"/>
                <a:gd name="T80" fmla="*/ 598 w 983"/>
                <a:gd name="T81" fmla="*/ 654 h 877"/>
                <a:gd name="T82" fmla="*/ 570 w 983"/>
                <a:gd name="T83" fmla="*/ 703 h 877"/>
                <a:gd name="T84" fmla="*/ 529 w 983"/>
                <a:gd name="T85" fmla="*/ 713 h 877"/>
                <a:gd name="T86" fmla="*/ 501 w 983"/>
                <a:gd name="T87" fmla="*/ 718 h 877"/>
                <a:gd name="T88" fmla="*/ 425 w 983"/>
                <a:gd name="T89" fmla="*/ 746 h 877"/>
                <a:gd name="T90" fmla="*/ 346 w 983"/>
                <a:gd name="T91" fmla="*/ 775 h 877"/>
                <a:gd name="T92" fmla="*/ 311 w 983"/>
                <a:gd name="T93" fmla="*/ 837 h 877"/>
                <a:gd name="T94" fmla="*/ 263 w 983"/>
                <a:gd name="T95" fmla="*/ 877 h 877"/>
                <a:gd name="T96" fmla="*/ 206 w 983"/>
                <a:gd name="T97" fmla="*/ 858 h 877"/>
                <a:gd name="T98" fmla="*/ 194 w 983"/>
                <a:gd name="T99" fmla="*/ 799 h 877"/>
                <a:gd name="T100" fmla="*/ 180 w 983"/>
                <a:gd name="T101" fmla="*/ 746 h 877"/>
                <a:gd name="T102" fmla="*/ 168 w 983"/>
                <a:gd name="T103" fmla="*/ 694 h 877"/>
                <a:gd name="T104" fmla="*/ 178 w 983"/>
                <a:gd name="T105" fmla="*/ 646 h 877"/>
                <a:gd name="T106" fmla="*/ 99 w 983"/>
                <a:gd name="T107" fmla="*/ 627 h 877"/>
                <a:gd name="T108" fmla="*/ 73 w 983"/>
                <a:gd name="T109" fmla="*/ 594 h 877"/>
                <a:gd name="T110" fmla="*/ 0 w 983"/>
                <a:gd name="T111" fmla="*/ 568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83" h="877">
                  <a:moveTo>
                    <a:pt x="0" y="568"/>
                  </a:moveTo>
                  <a:lnTo>
                    <a:pt x="47" y="542"/>
                  </a:lnTo>
                  <a:lnTo>
                    <a:pt x="45" y="506"/>
                  </a:lnTo>
                  <a:lnTo>
                    <a:pt x="61" y="487"/>
                  </a:lnTo>
                  <a:lnTo>
                    <a:pt x="111" y="480"/>
                  </a:lnTo>
                  <a:lnTo>
                    <a:pt x="154" y="485"/>
                  </a:lnTo>
                  <a:lnTo>
                    <a:pt x="171" y="456"/>
                  </a:lnTo>
                  <a:lnTo>
                    <a:pt x="171" y="432"/>
                  </a:lnTo>
                  <a:lnTo>
                    <a:pt x="185" y="409"/>
                  </a:lnTo>
                  <a:lnTo>
                    <a:pt x="202" y="409"/>
                  </a:lnTo>
                  <a:lnTo>
                    <a:pt x="209" y="432"/>
                  </a:lnTo>
                  <a:lnTo>
                    <a:pt x="230" y="425"/>
                  </a:lnTo>
                  <a:lnTo>
                    <a:pt x="230" y="397"/>
                  </a:lnTo>
                  <a:lnTo>
                    <a:pt x="242" y="383"/>
                  </a:lnTo>
                  <a:lnTo>
                    <a:pt x="251" y="361"/>
                  </a:lnTo>
                  <a:lnTo>
                    <a:pt x="270" y="361"/>
                  </a:lnTo>
                  <a:lnTo>
                    <a:pt x="278" y="390"/>
                  </a:lnTo>
                  <a:lnTo>
                    <a:pt x="301" y="402"/>
                  </a:lnTo>
                  <a:lnTo>
                    <a:pt x="344" y="371"/>
                  </a:lnTo>
                  <a:lnTo>
                    <a:pt x="346" y="321"/>
                  </a:lnTo>
                  <a:lnTo>
                    <a:pt x="365" y="299"/>
                  </a:lnTo>
                  <a:lnTo>
                    <a:pt x="389" y="311"/>
                  </a:lnTo>
                  <a:lnTo>
                    <a:pt x="418" y="287"/>
                  </a:lnTo>
                  <a:lnTo>
                    <a:pt x="434" y="306"/>
                  </a:lnTo>
                  <a:lnTo>
                    <a:pt x="467" y="287"/>
                  </a:lnTo>
                  <a:lnTo>
                    <a:pt x="505" y="283"/>
                  </a:lnTo>
                  <a:lnTo>
                    <a:pt x="515" y="302"/>
                  </a:lnTo>
                  <a:lnTo>
                    <a:pt x="529" y="302"/>
                  </a:lnTo>
                  <a:lnTo>
                    <a:pt x="553" y="278"/>
                  </a:lnTo>
                  <a:lnTo>
                    <a:pt x="553" y="240"/>
                  </a:lnTo>
                  <a:lnTo>
                    <a:pt x="586" y="233"/>
                  </a:lnTo>
                  <a:lnTo>
                    <a:pt x="608" y="211"/>
                  </a:lnTo>
                  <a:lnTo>
                    <a:pt x="638" y="230"/>
                  </a:lnTo>
                  <a:lnTo>
                    <a:pt x="681" y="207"/>
                  </a:lnTo>
                  <a:lnTo>
                    <a:pt x="700" y="188"/>
                  </a:lnTo>
                  <a:lnTo>
                    <a:pt x="736" y="190"/>
                  </a:lnTo>
                  <a:lnTo>
                    <a:pt x="755" y="154"/>
                  </a:lnTo>
                  <a:lnTo>
                    <a:pt x="781" y="154"/>
                  </a:lnTo>
                  <a:lnTo>
                    <a:pt x="790" y="166"/>
                  </a:lnTo>
                  <a:lnTo>
                    <a:pt x="840" y="147"/>
                  </a:lnTo>
                  <a:lnTo>
                    <a:pt x="845" y="112"/>
                  </a:lnTo>
                  <a:lnTo>
                    <a:pt x="802" y="100"/>
                  </a:lnTo>
                  <a:lnTo>
                    <a:pt x="802" y="71"/>
                  </a:lnTo>
                  <a:lnTo>
                    <a:pt x="762" y="64"/>
                  </a:lnTo>
                  <a:lnTo>
                    <a:pt x="776" y="35"/>
                  </a:lnTo>
                  <a:lnTo>
                    <a:pt x="790" y="0"/>
                  </a:lnTo>
                  <a:lnTo>
                    <a:pt x="833" y="19"/>
                  </a:lnTo>
                  <a:lnTo>
                    <a:pt x="843" y="28"/>
                  </a:lnTo>
                  <a:lnTo>
                    <a:pt x="866" y="28"/>
                  </a:lnTo>
                  <a:lnTo>
                    <a:pt x="907" y="16"/>
                  </a:lnTo>
                  <a:lnTo>
                    <a:pt x="930" y="40"/>
                  </a:lnTo>
                  <a:lnTo>
                    <a:pt x="957" y="64"/>
                  </a:lnTo>
                  <a:lnTo>
                    <a:pt x="957" y="95"/>
                  </a:lnTo>
                  <a:lnTo>
                    <a:pt x="938" y="128"/>
                  </a:lnTo>
                  <a:lnTo>
                    <a:pt x="983" y="121"/>
                  </a:lnTo>
                  <a:lnTo>
                    <a:pt x="976" y="169"/>
                  </a:lnTo>
                  <a:lnTo>
                    <a:pt x="976" y="192"/>
                  </a:lnTo>
                  <a:lnTo>
                    <a:pt x="942" y="204"/>
                  </a:lnTo>
                  <a:lnTo>
                    <a:pt x="938" y="240"/>
                  </a:lnTo>
                  <a:lnTo>
                    <a:pt x="904" y="228"/>
                  </a:lnTo>
                  <a:lnTo>
                    <a:pt x="869" y="223"/>
                  </a:lnTo>
                  <a:lnTo>
                    <a:pt x="876" y="254"/>
                  </a:lnTo>
                  <a:lnTo>
                    <a:pt x="852" y="278"/>
                  </a:lnTo>
                  <a:lnTo>
                    <a:pt x="852" y="299"/>
                  </a:lnTo>
                  <a:lnTo>
                    <a:pt x="831" y="321"/>
                  </a:lnTo>
                  <a:lnTo>
                    <a:pt x="809" y="354"/>
                  </a:lnTo>
                  <a:lnTo>
                    <a:pt x="826" y="383"/>
                  </a:lnTo>
                  <a:lnTo>
                    <a:pt x="826" y="409"/>
                  </a:lnTo>
                  <a:lnTo>
                    <a:pt x="864" y="468"/>
                  </a:lnTo>
                  <a:lnTo>
                    <a:pt x="890" y="499"/>
                  </a:lnTo>
                  <a:lnTo>
                    <a:pt x="878" y="516"/>
                  </a:lnTo>
                  <a:lnTo>
                    <a:pt x="883" y="551"/>
                  </a:lnTo>
                  <a:lnTo>
                    <a:pt x="859" y="551"/>
                  </a:lnTo>
                  <a:lnTo>
                    <a:pt x="852" y="575"/>
                  </a:lnTo>
                  <a:lnTo>
                    <a:pt x="826" y="575"/>
                  </a:lnTo>
                  <a:lnTo>
                    <a:pt x="836" y="618"/>
                  </a:lnTo>
                  <a:lnTo>
                    <a:pt x="817" y="637"/>
                  </a:lnTo>
                  <a:lnTo>
                    <a:pt x="776" y="632"/>
                  </a:lnTo>
                  <a:lnTo>
                    <a:pt x="752" y="656"/>
                  </a:lnTo>
                  <a:lnTo>
                    <a:pt x="669" y="656"/>
                  </a:lnTo>
                  <a:lnTo>
                    <a:pt x="629" y="637"/>
                  </a:lnTo>
                  <a:lnTo>
                    <a:pt x="598" y="654"/>
                  </a:lnTo>
                  <a:lnTo>
                    <a:pt x="598" y="677"/>
                  </a:lnTo>
                  <a:lnTo>
                    <a:pt x="570" y="703"/>
                  </a:lnTo>
                  <a:lnTo>
                    <a:pt x="541" y="703"/>
                  </a:lnTo>
                  <a:lnTo>
                    <a:pt x="529" y="713"/>
                  </a:lnTo>
                  <a:lnTo>
                    <a:pt x="532" y="734"/>
                  </a:lnTo>
                  <a:lnTo>
                    <a:pt x="501" y="718"/>
                  </a:lnTo>
                  <a:lnTo>
                    <a:pt x="470" y="749"/>
                  </a:lnTo>
                  <a:lnTo>
                    <a:pt x="425" y="746"/>
                  </a:lnTo>
                  <a:lnTo>
                    <a:pt x="384" y="772"/>
                  </a:lnTo>
                  <a:lnTo>
                    <a:pt x="346" y="775"/>
                  </a:lnTo>
                  <a:lnTo>
                    <a:pt x="318" y="803"/>
                  </a:lnTo>
                  <a:lnTo>
                    <a:pt x="311" y="837"/>
                  </a:lnTo>
                  <a:lnTo>
                    <a:pt x="280" y="848"/>
                  </a:lnTo>
                  <a:lnTo>
                    <a:pt x="263" y="877"/>
                  </a:lnTo>
                  <a:lnTo>
                    <a:pt x="228" y="858"/>
                  </a:lnTo>
                  <a:lnTo>
                    <a:pt x="206" y="858"/>
                  </a:lnTo>
                  <a:lnTo>
                    <a:pt x="171" y="822"/>
                  </a:lnTo>
                  <a:lnTo>
                    <a:pt x="194" y="799"/>
                  </a:lnTo>
                  <a:lnTo>
                    <a:pt x="171" y="765"/>
                  </a:lnTo>
                  <a:lnTo>
                    <a:pt x="180" y="746"/>
                  </a:lnTo>
                  <a:lnTo>
                    <a:pt x="159" y="725"/>
                  </a:lnTo>
                  <a:lnTo>
                    <a:pt x="168" y="694"/>
                  </a:lnTo>
                  <a:lnTo>
                    <a:pt x="154" y="668"/>
                  </a:lnTo>
                  <a:lnTo>
                    <a:pt x="178" y="646"/>
                  </a:lnTo>
                  <a:lnTo>
                    <a:pt x="154" y="620"/>
                  </a:lnTo>
                  <a:lnTo>
                    <a:pt x="99" y="627"/>
                  </a:lnTo>
                  <a:lnTo>
                    <a:pt x="99" y="604"/>
                  </a:lnTo>
                  <a:lnTo>
                    <a:pt x="73" y="594"/>
                  </a:lnTo>
                  <a:lnTo>
                    <a:pt x="23" y="594"/>
                  </a:lnTo>
                  <a:lnTo>
                    <a:pt x="0" y="568"/>
                  </a:lnTo>
                  <a:lnTo>
                    <a:pt x="0" y="56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638657D-0DEB-E0C9-7475-D4ACE4034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1428"/>
              <a:ext cx="1237" cy="1003"/>
            </a:xfrm>
            <a:custGeom>
              <a:avLst/>
              <a:gdLst>
                <a:gd name="T0" fmla="*/ 1201 w 1237"/>
                <a:gd name="T1" fmla="*/ 554 h 1003"/>
                <a:gd name="T2" fmla="*/ 1149 w 1237"/>
                <a:gd name="T3" fmla="*/ 504 h 1003"/>
                <a:gd name="T4" fmla="*/ 1135 w 1237"/>
                <a:gd name="T5" fmla="*/ 421 h 1003"/>
                <a:gd name="T6" fmla="*/ 1149 w 1237"/>
                <a:gd name="T7" fmla="*/ 335 h 1003"/>
                <a:gd name="T8" fmla="*/ 1099 w 1237"/>
                <a:gd name="T9" fmla="*/ 306 h 1003"/>
                <a:gd name="T10" fmla="*/ 1030 w 1237"/>
                <a:gd name="T11" fmla="*/ 249 h 1003"/>
                <a:gd name="T12" fmla="*/ 1016 w 1237"/>
                <a:gd name="T13" fmla="*/ 195 h 1003"/>
                <a:gd name="T14" fmla="*/ 995 w 1237"/>
                <a:gd name="T15" fmla="*/ 107 h 1003"/>
                <a:gd name="T16" fmla="*/ 983 w 1237"/>
                <a:gd name="T17" fmla="*/ 57 h 1003"/>
                <a:gd name="T18" fmla="*/ 900 w 1237"/>
                <a:gd name="T19" fmla="*/ 21 h 1003"/>
                <a:gd name="T20" fmla="*/ 824 w 1237"/>
                <a:gd name="T21" fmla="*/ 74 h 1003"/>
                <a:gd name="T22" fmla="*/ 783 w 1237"/>
                <a:gd name="T23" fmla="*/ 90 h 1003"/>
                <a:gd name="T24" fmla="*/ 684 w 1237"/>
                <a:gd name="T25" fmla="*/ 100 h 1003"/>
                <a:gd name="T26" fmla="*/ 622 w 1237"/>
                <a:gd name="T27" fmla="*/ 154 h 1003"/>
                <a:gd name="T28" fmla="*/ 565 w 1237"/>
                <a:gd name="T29" fmla="*/ 178 h 1003"/>
                <a:gd name="T30" fmla="*/ 515 w 1237"/>
                <a:gd name="T31" fmla="*/ 235 h 1003"/>
                <a:gd name="T32" fmla="*/ 368 w 1237"/>
                <a:gd name="T33" fmla="*/ 240 h 1003"/>
                <a:gd name="T34" fmla="*/ 309 w 1237"/>
                <a:gd name="T35" fmla="*/ 306 h 1003"/>
                <a:gd name="T36" fmla="*/ 271 w 1237"/>
                <a:gd name="T37" fmla="*/ 337 h 1003"/>
                <a:gd name="T38" fmla="*/ 164 w 1237"/>
                <a:gd name="T39" fmla="*/ 349 h 1003"/>
                <a:gd name="T40" fmla="*/ 57 w 1237"/>
                <a:gd name="T41" fmla="*/ 406 h 1003"/>
                <a:gd name="T42" fmla="*/ 2 w 1237"/>
                <a:gd name="T43" fmla="*/ 480 h 1003"/>
                <a:gd name="T44" fmla="*/ 17 w 1237"/>
                <a:gd name="T45" fmla="*/ 530 h 1003"/>
                <a:gd name="T46" fmla="*/ 76 w 1237"/>
                <a:gd name="T47" fmla="*/ 542 h 1003"/>
                <a:gd name="T48" fmla="*/ 142 w 1237"/>
                <a:gd name="T49" fmla="*/ 554 h 1003"/>
                <a:gd name="T50" fmla="*/ 195 w 1237"/>
                <a:gd name="T51" fmla="*/ 604 h 1003"/>
                <a:gd name="T52" fmla="*/ 240 w 1237"/>
                <a:gd name="T53" fmla="*/ 656 h 1003"/>
                <a:gd name="T54" fmla="*/ 235 w 1237"/>
                <a:gd name="T55" fmla="*/ 732 h 1003"/>
                <a:gd name="T56" fmla="*/ 209 w 1237"/>
                <a:gd name="T57" fmla="*/ 806 h 1003"/>
                <a:gd name="T58" fmla="*/ 173 w 1237"/>
                <a:gd name="T59" fmla="*/ 846 h 1003"/>
                <a:gd name="T60" fmla="*/ 199 w 1237"/>
                <a:gd name="T61" fmla="*/ 908 h 1003"/>
                <a:gd name="T62" fmla="*/ 209 w 1237"/>
                <a:gd name="T63" fmla="*/ 989 h 1003"/>
                <a:gd name="T64" fmla="*/ 337 w 1237"/>
                <a:gd name="T65" fmla="*/ 984 h 1003"/>
                <a:gd name="T66" fmla="*/ 394 w 1237"/>
                <a:gd name="T67" fmla="*/ 982 h 1003"/>
                <a:gd name="T68" fmla="*/ 508 w 1237"/>
                <a:gd name="T69" fmla="*/ 955 h 1003"/>
                <a:gd name="T70" fmla="*/ 584 w 1237"/>
                <a:gd name="T71" fmla="*/ 963 h 1003"/>
                <a:gd name="T72" fmla="*/ 679 w 1237"/>
                <a:gd name="T73" fmla="*/ 984 h 1003"/>
                <a:gd name="T74" fmla="*/ 767 w 1237"/>
                <a:gd name="T75" fmla="*/ 960 h 1003"/>
                <a:gd name="T76" fmla="*/ 826 w 1237"/>
                <a:gd name="T77" fmla="*/ 934 h 1003"/>
                <a:gd name="T78" fmla="*/ 876 w 1237"/>
                <a:gd name="T79" fmla="*/ 984 h 1003"/>
                <a:gd name="T80" fmla="*/ 919 w 1237"/>
                <a:gd name="T81" fmla="*/ 915 h 1003"/>
                <a:gd name="T82" fmla="*/ 1019 w 1237"/>
                <a:gd name="T83" fmla="*/ 925 h 1003"/>
                <a:gd name="T84" fmla="*/ 1073 w 1237"/>
                <a:gd name="T85" fmla="*/ 896 h 1003"/>
                <a:gd name="T86" fmla="*/ 1033 w 1237"/>
                <a:gd name="T87" fmla="*/ 822 h 1003"/>
                <a:gd name="T88" fmla="*/ 1071 w 1237"/>
                <a:gd name="T89" fmla="*/ 775 h 1003"/>
                <a:gd name="T90" fmla="*/ 1137 w 1237"/>
                <a:gd name="T91" fmla="*/ 765 h 1003"/>
                <a:gd name="T92" fmla="*/ 1175 w 1237"/>
                <a:gd name="T93" fmla="*/ 713 h 1003"/>
                <a:gd name="T94" fmla="*/ 1216 w 1237"/>
                <a:gd name="T95" fmla="*/ 651 h 1003"/>
                <a:gd name="T96" fmla="*/ 1237 w 1237"/>
                <a:gd name="T97" fmla="*/ 594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37" h="1003">
                  <a:moveTo>
                    <a:pt x="1237" y="594"/>
                  </a:moveTo>
                  <a:lnTo>
                    <a:pt x="1201" y="577"/>
                  </a:lnTo>
                  <a:lnTo>
                    <a:pt x="1201" y="554"/>
                  </a:lnTo>
                  <a:lnTo>
                    <a:pt x="1173" y="544"/>
                  </a:lnTo>
                  <a:lnTo>
                    <a:pt x="1144" y="528"/>
                  </a:lnTo>
                  <a:lnTo>
                    <a:pt x="1149" y="504"/>
                  </a:lnTo>
                  <a:lnTo>
                    <a:pt x="1166" y="478"/>
                  </a:lnTo>
                  <a:lnTo>
                    <a:pt x="1175" y="444"/>
                  </a:lnTo>
                  <a:lnTo>
                    <a:pt x="1135" y="421"/>
                  </a:lnTo>
                  <a:lnTo>
                    <a:pt x="1154" y="385"/>
                  </a:lnTo>
                  <a:lnTo>
                    <a:pt x="1144" y="364"/>
                  </a:lnTo>
                  <a:lnTo>
                    <a:pt x="1149" y="335"/>
                  </a:lnTo>
                  <a:lnTo>
                    <a:pt x="1144" y="304"/>
                  </a:lnTo>
                  <a:lnTo>
                    <a:pt x="1128" y="287"/>
                  </a:lnTo>
                  <a:lnTo>
                    <a:pt x="1099" y="306"/>
                  </a:lnTo>
                  <a:lnTo>
                    <a:pt x="1054" y="299"/>
                  </a:lnTo>
                  <a:lnTo>
                    <a:pt x="1054" y="273"/>
                  </a:lnTo>
                  <a:lnTo>
                    <a:pt x="1030" y="249"/>
                  </a:lnTo>
                  <a:lnTo>
                    <a:pt x="1000" y="242"/>
                  </a:lnTo>
                  <a:lnTo>
                    <a:pt x="992" y="219"/>
                  </a:lnTo>
                  <a:lnTo>
                    <a:pt x="1016" y="195"/>
                  </a:lnTo>
                  <a:lnTo>
                    <a:pt x="1002" y="152"/>
                  </a:lnTo>
                  <a:lnTo>
                    <a:pt x="1009" y="128"/>
                  </a:lnTo>
                  <a:lnTo>
                    <a:pt x="995" y="107"/>
                  </a:lnTo>
                  <a:lnTo>
                    <a:pt x="1009" y="88"/>
                  </a:lnTo>
                  <a:lnTo>
                    <a:pt x="983" y="76"/>
                  </a:lnTo>
                  <a:lnTo>
                    <a:pt x="983" y="57"/>
                  </a:lnTo>
                  <a:lnTo>
                    <a:pt x="945" y="38"/>
                  </a:lnTo>
                  <a:lnTo>
                    <a:pt x="928" y="21"/>
                  </a:lnTo>
                  <a:lnTo>
                    <a:pt x="900" y="21"/>
                  </a:lnTo>
                  <a:lnTo>
                    <a:pt x="878" y="0"/>
                  </a:lnTo>
                  <a:lnTo>
                    <a:pt x="859" y="35"/>
                  </a:lnTo>
                  <a:lnTo>
                    <a:pt x="824" y="74"/>
                  </a:lnTo>
                  <a:lnTo>
                    <a:pt x="814" y="62"/>
                  </a:lnTo>
                  <a:lnTo>
                    <a:pt x="783" y="66"/>
                  </a:lnTo>
                  <a:lnTo>
                    <a:pt x="783" y="90"/>
                  </a:lnTo>
                  <a:lnTo>
                    <a:pt x="743" y="123"/>
                  </a:lnTo>
                  <a:lnTo>
                    <a:pt x="696" y="135"/>
                  </a:lnTo>
                  <a:lnTo>
                    <a:pt x="684" y="100"/>
                  </a:lnTo>
                  <a:lnTo>
                    <a:pt x="629" y="102"/>
                  </a:lnTo>
                  <a:lnTo>
                    <a:pt x="617" y="119"/>
                  </a:lnTo>
                  <a:lnTo>
                    <a:pt x="622" y="154"/>
                  </a:lnTo>
                  <a:lnTo>
                    <a:pt x="598" y="154"/>
                  </a:lnTo>
                  <a:lnTo>
                    <a:pt x="591" y="178"/>
                  </a:lnTo>
                  <a:lnTo>
                    <a:pt x="565" y="178"/>
                  </a:lnTo>
                  <a:lnTo>
                    <a:pt x="575" y="221"/>
                  </a:lnTo>
                  <a:lnTo>
                    <a:pt x="556" y="240"/>
                  </a:lnTo>
                  <a:lnTo>
                    <a:pt x="515" y="235"/>
                  </a:lnTo>
                  <a:lnTo>
                    <a:pt x="491" y="259"/>
                  </a:lnTo>
                  <a:lnTo>
                    <a:pt x="408" y="259"/>
                  </a:lnTo>
                  <a:lnTo>
                    <a:pt x="368" y="240"/>
                  </a:lnTo>
                  <a:lnTo>
                    <a:pt x="337" y="257"/>
                  </a:lnTo>
                  <a:lnTo>
                    <a:pt x="337" y="280"/>
                  </a:lnTo>
                  <a:lnTo>
                    <a:pt x="309" y="306"/>
                  </a:lnTo>
                  <a:lnTo>
                    <a:pt x="280" y="306"/>
                  </a:lnTo>
                  <a:lnTo>
                    <a:pt x="268" y="316"/>
                  </a:lnTo>
                  <a:lnTo>
                    <a:pt x="271" y="337"/>
                  </a:lnTo>
                  <a:lnTo>
                    <a:pt x="240" y="321"/>
                  </a:lnTo>
                  <a:lnTo>
                    <a:pt x="209" y="352"/>
                  </a:lnTo>
                  <a:lnTo>
                    <a:pt x="164" y="349"/>
                  </a:lnTo>
                  <a:lnTo>
                    <a:pt x="123" y="375"/>
                  </a:lnTo>
                  <a:lnTo>
                    <a:pt x="85" y="378"/>
                  </a:lnTo>
                  <a:lnTo>
                    <a:pt x="57" y="406"/>
                  </a:lnTo>
                  <a:lnTo>
                    <a:pt x="50" y="440"/>
                  </a:lnTo>
                  <a:lnTo>
                    <a:pt x="19" y="451"/>
                  </a:lnTo>
                  <a:lnTo>
                    <a:pt x="2" y="480"/>
                  </a:lnTo>
                  <a:lnTo>
                    <a:pt x="14" y="494"/>
                  </a:lnTo>
                  <a:lnTo>
                    <a:pt x="0" y="513"/>
                  </a:lnTo>
                  <a:lnTo>
                    <a:pt x="17" y="530"/>
                  </a:lnTo>
                  <a:lnTo>
                    <a:pt x="38" y="516"/>
                  </a:lnTo>
                  <a:lnTo>
                    <a:pt x="71" y="518"/>
                  </a:lnTo>
                  <a:lnTo>
                    <a:pt x="76" y="542"/>
                  </a:lnTo>
                  <a:lnTo>
                    <a:pt x="97" y="551"/>
                  </a:lnTo>
                  <a:lnTo>
                    <a:pt x="119" y="563"/>
                  </a:lnTo>
                  <a:lnTo>
                    <a:pt x="142" y="554"/>
                  </a:lnTo>
                  <a:lnTo>
                    <a:pt x="168" y="589"/>
                  </a:lnTo>
                  <a:lnTo>
                    <a:pt x="195" y="585"/>
                  </a:lnTo>
                  <a:lnTo>
                    <a:pt x="195" y="604"/>
                  </a:lnTo>
                  <a:lnTo>
                    <a:pt x="221" y="608"/>
                  </a:lnTo>
                  <a:lnTo>
                    <a:pt x="242" y="625"/>
                  </a:lnTo>
                  <a:lnTo>
                    <a:pt x="240" y="656"/>
                  </a:lnTo>
                  <a:lnTo>
                    <a:pt x="247" y="675"/>
                  </a:lnTo>
                  <a:lnTo>
                    <a:pt x="223" y="701"/>
                  </a:lnTo>
                  <a:lnTo>
                    <a:pt x="235" y="732"/>
                  </a:lnTo>
                  <a:lnTo>
                    <a:pt x="221" y="753"/>
                  </a:lnTo>
                  <a:lnTo>
                    <a:pt x="233" y="775"/>
                  </a:lnTo>
                  <a:lnTo>
                    <a:pt x="209" y="806"/>
                  </a:lnTo>
                  <a:lnTo>
                    <a:pt x="180" y="806"/>
                  </a:lnTo>
                  <a:lnTo>
                    <a:pt x="154" y="825"/>
                  </a:lnTo>
                  <a:lnTo>
                    <a:pt x="173" y="846"/>
                  </a:lnTo>
                  <a:lnTo>
                    <a:pt x="164" y="872"/>
                  </a:lnTo>
                  <a:lnTo>
                    <a:pt x="183" y="894"/>
                  </a:lnTo>
                  <a:lnTo>
                    <a:pt x="199" y="908"/>
                  </a:lnTo>
                  <a:lnTo>
                    <a:pt x="192" y="929"/>
                  </a:lnTo>
                  <a:lnTo>
                    <a:pt x="192" y="960"/>
                  </a:lnTo>
                  <a:lnTo>
                    <a:pt x="209" y="989"/>
                  </a:lnTo>
                  <a:lnTo>
                    <a:pt x="278" y="991"/>
                  </a:lnTo>
                  <a:lnTo>
                    <a:pt x="301" y="1003"/>
                  </a:lnTo>
                  <a:lnTo>
                    <a:pt x="337" y="984"/>
                  </a:lnTo>
                  <a:lnTo>
                    <a:pt x="351" y="960"/>
                  </a:lnTo>
                  <a:lnTo>
                    <a:pt x="375" y="960"/>
                  </a:lnTo>
                  <a:lnTo>
                    <a:pt x="394" y="982"/>
                  </a:lnTo>
                  <a:lnTo>
                    <a:pt x="463" y="974"/>
                  </a:lnTo>
                  <a:lnTo>
                    <a:pt x="480" y="955"/>
                  </a:lnTo>
                  <a:lnTo>
                    <a:pt x="508" y="955"/>
                  </a:lnTo>
                  <a:lnTo>
                    <a:pt x="529" y="979"/>
                  </a:lnTo>
                  <a:lnTo>
                    <a:pt x="551" y="982"/>
                  </a:lnTo>
                  <a:lnTo>
                    <a:pt x="584" y="963"/>
                  </a:lnTo>
                  <a:lnTo>
                    <a:pt x="615" y="977"/>
                  </a:lnTo>
                  <a:lnTo>
                    <a:pt x="639" y="974"/>
                  </a:lnTo>
                  <a:lnTo>
                    <a:pt x="679" y="984"/>
                  </a:lnTo>
                  <a:lnTo>
                    <a:pt x="717" y="998"/>
                  </a:lnTo>
                  <a:lnTo>
                    <a:pt x="734" y="979"/>
                  </a:lnTo>
                  <a:lnTo>
                    <a:pt x="767" y="960"/>
                  </a:lnTo>
                  <a:lnTo>
                    <a:pt x="760" y="922"/>
                  </a:lnTo>
                  <a:lnTo>
                    <a:pt x="788" y="903"/>
                  </a:lnTo>
                  <a:lnTo>
                    <a:pt x="826" y="934"/>
                  </a:lnTo>
                  <a:lnTo>
                    <a:pt x="848" y="932"/>
                  </a:lnTo>
                  <a:lnTo>
                    <a:pt x="859" y="960"/>
                  </a:lnTo>
                  <a:lnTo>
                    <a:pt x="876" y="984"/>
                  </a:lnTo>
                  <a:lnTo>
                    <a:pt x="890" y="970"/>
                  </a:lnTo>
                  <a:lnTo>
                    <a:pt x="890" y="944"/>
                  </a:lnTo>
                  <a:lnTo>
                    <a:pt x="919" y="915"/>
                  </a:lnTo>
                  <a:lnTo>
                    <a:pt x="962" y="922"/>
                  </a:lnTo>
                  <a:lnTo>
                    <a:pt x="995" y="922"/>
                  </a:lnTo>
                  <a:lnTo>
                    <a:pt x="1019" y="925"/>
                  </a:lnTo>
                  <a:lnTo>
                    <a:pt x="1028" y="903"/>
                  </a:lnTo>
                  <a:lnTo>
                    <a:pt x="1049" y="913"/>
                  </a:lnTo>
                  <a:lnTo>
                    <a:pt x="1073" y="896"/>
                  </a:lnTo>
                  <a:lnTo>
                    <a:pt x="1071" y="870"/>
                  </a:lnTo>
                  <a:lnTo>
                    <a:pt x="1030" y="851"/>
                  </a:lnTo>
                  <a:lnTo>
                    <a:pt x="1033" y="822"/>
                  </a:lnTo>
                  <a:lnTo>
                    <a:pt x="1052" y="803"/>
                  </a:lnTo>
                  <a:lnTo>
                    <a:pt x="1057" y="784"/>
                  </a:lnTo>
                  <a:lnTo>
                    <a:pt x="1071" y="775"/>
                  </a:lnTo>
                  <a:lnTo>
                    <a:pt x="1092" y="780"/>
                  </a:lnTo>
                  <a:lnTo>
                    <a:pt x="1109" y="765"/>
                  </a:lnTo>
                  <a:lnTo>
                    <a:pt x="1137" y="765"/>
                  </a:lnTo>
                  <a:lnTo>
                    <a:pt x="1147" y="742"/>
                  </a:lnTo>
                  <a:lnTo>
                    <a:pt x="1178" y="744"/>
                  </a:lnTo>
                  <a:lnTo>
                    <a:pt x="1175" y="713"/>
                  </a:lnTo>
                  <a:lnTo>
                    <a:pt x="1194" y="696"/>
                  </a:lnTo>
                  <a:lnTo>
                    <a:pt x="1225" y="694"/>
                  </a:lnTo>
                  <a:lnTo>
                    <a:pt x="1216" y="651"/>
                  </a:lnTo>
                  <a:lnTo>
                    <a:pt x="1235" y="635"/>
                  </a:lnTo>
                  <a:lnTo>
                    <a:pt x="1237" y="594"/>
                  </a:lnTo>
                  <a:lnTo>
                    <a:pt x="1237" y="59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E6315E0-1E0D-EA15-7AB2-069C6B986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1827"/>
              <a:ext cx="278" cy="214"/>
            </a:xfrm>
            <a:custGeom>
              <a:avLst/>
              <a:gdLst>
                <a:gd name="T0" fmla="*/ 275 w 278"/>
                <a:gd name="T1" fmla="*/ 98 h 214"/>
                <a:gd name="T2" fmla="*/ 249 w 278"/>
                <a:gd name="T3" fmla="*/ 100 h 214"/>
                <a:gd name="T4" fmla="*/ 233 w 278"/>
                <a:gd name="T5" fmla="*/ 112 h 214"/>
                <a:gd name="T6" fmla="*/ 244 w 278"/>
                <a:gd name="T7" fmla="*/ 124 h 214"/>
                <a:gd name="T8" fmla="*/ 247 w 278"/>
                <a:gd name="T9" fmla="*/ 150 h 214"/>
                <a:gd name="T10" fmla="*/ 230 w 278"/>
                <a:gd name="T11" fmla="*/ 167 h 214"/>
                <a:gd name="T12" fmla="*/ 209 w 278"/>
                <a:gd name="T13" fmla="*/ 152 h 214"/>
                <a:gd name="T14" fmla="*/ 183 w 278"/>
                <a:gd name="T15" fmla="*/ 148 h 214"/>
                <a:gd name="T16" fmla="*/ 171 w 278"/>
                <a:gd name="T17" fmla="*/ 162 h 214"/>
                <a:gd name="T18" fmla="*/ 147 w 278"/>
                <a:gd name="T19" fmla="*/ 167 h 214"/>
                <a:gd name="T20" fmla="*/ 133 w 278"/>
                <a:gd name="T21" fmla="*/ 188 h 214"/>
                <a:gd name="T22" fmla="*/ 114 w 278"/>
                <a:gd name="T23" fmla="*/ 188 h 214"/>
                <a:gd name="T24" fmla="*/ 95 w 278"/>
                <a:gd name="T25" fmla="*/ 195 h 214"/>
                <a:gd name="T26" fmla="*/ 90 w 278"/>
                <a:gd name="T27" fmla="*/ 209 h 214"/>
                <a:gd name="T28" fmla="*/ 69 w 278"/>
                <a:gd name="T29" fmla="*/ 214 h 214"/>
                <a:gd name="T30" fmla="*/ 52 w 278"/>
                <a:gd name="T31" fmla="*/ 195 h 214"/>
                <a:gd name="T32" fmla="*/ 59 w 278"/>
                <a:gd name="T33" fmla="*/ 169 h 214"/>
                <a:gd name="T34" fmla="*/ 36 w 278"/>
                <a:gd name="T35" fmla="*/ 157 h 214"/>
                <a:gd name="T36" fmla="*/ 43 w 278"/>
                <a:gd name="T37" fmla="*/ 143 h 214"/>
                <a:gd name="T38" fmla="*/ 24 w 278"/>
                <a:gd name="T39" fmla="*/ 129 h 214"/>
                <a:gd name="T40" fmla="*/ 7 w 278"/>
                <a:gd name="T41" fmla="*/ 107 h 214"/>
                <a:gd name="T42" fmla="*/ 19 w 278"/>
                <a:gd name="T43" fmla="*/ 88 h 214"/>
                <a:gd name="T44" fmla="*/ 0 w 278"/>
                <a:gd name="T45" fmla="*/ 64 h 214"/>
                <a:gd name="T46" fmla="*/ 36 w 278"/>
                <a:gd name="T47" fmla="*/ 48 h 214"/>
                <a:gd name="T48" fmla="*/ 50 w 278"/>
                <a:gd name="T49" fmla="*/ 55 h 214"/>
                <a:gd name="T50" fmla="*/ 74 w 278"/>
                <a:gd name="T51" fmla="*/ 57 h 214"/>
                <a:gd name="T52" fmla="*/ 66 w 278"/>
                <a:gd name="T53" fmla="*/ 33 h 214"/>
                <a:gd name="T54" fmla="*/ 83 w 278"/>
                <a:gd name="T55" fmla="*/ 26 h 214"/>
                <a:gd name="T56" fmla="*/ 104 w 278"/>
                <a:gd name="T57" fmla="*/ 29 h 214"/>
                <a:gd name="T58" fmla="*/ 128 w 278"/>
                <a:gd name="T59" fmla="*/ 17 h 214"/>
                <a:gd name="T60" fmla="*/ 140 w 278"/>
                <a:gd name="T61" fmla="*/ 0 h 214"/>
                <a:gd name="T62" fmla="*/ 168 w 278"/>
                <a:gd name="T63" fmla="*/ 0 h 214"/>
                <a:gd name="T64" fmla="*/ 176 w 278"/>
                <a:gd name="T65" fmla="*/ 12 h 214"/>
                <a:gd name="T66" fmla="*/ 192 w 278"/>
                <a:gd name="T67" fmla="*/ 17 h 214"/>
                <a:gd name="T68" fmla="*/ 197 w 278"/>
                <a:gd name="T69" fmla="*/ 26 h 214"/>
                <a:gd name="T70" fmla="*/ 214 w 278"/>
                <a:gd name="T71" fmla="*/ 22 h 214"/>
                <a:gd name="T72" fmla="*/ 209 w 278"/>
                <a:gd name="T73" fmla="*/ 41 h 214"/>
                <a:gd name="T74" fmla="*/ 235 w 278"/>
                <a:gd name="T75" fmla="*/ 45 h 214"/>
                <a:gd name="T76" fmla="*/ 244 w 278"/>
                <a:gd name="T77" fmla="*/ 64 h 214"/>
                <a:gd name="T78" fmla="*/ 261 w 278"/>
                <a:gd name="T79" fmla="*/ 64 h 214"/>
                <a:gd name="T80" fmla="*/ 278 w 278"/>
                <a:gd name="T81" fmla="*/ 83 h 214"/>
                <a:gd name="T82" fmla="*/ 275 w 278"/>
                <a:gd name="T83" fmla="*/ 98 h 214"/>
                <a:gd name="T84" fmla="*/ 275 w 278"/>
                <a:gd name="T85" fmla="*/ 9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8" h="214">
                  <a:moveTo>
                    <a:pt x="275" y="98"/>
                  </a:moveTo>
                  <a:lnTo>
                    <a:pt x="249" y="100"/>
                  </a:lnTo>
                  <a:lnTo>
                    <a:pt x="233" y="112"/>
                  </a:lnTo>
                  <a:lnTo>
                    <a:pt x="244" y="124"/>
                  </a:lnTo>
                  <a:lnTo>
                    <a:pt x="247" y="150"/>
                  </a:lnTo>
                  <a:lnTo>
                    <a:pt x="230" y="167"/>
                  </a:lnTo>
                  <a:lnTo>
                    <a:pt x="209" y="152"/>
                  </a:lnTo>
                  <a:lnTo>
                    <a:pt x="183" y="148"/>
                  </a:lnTo>
                  <a:lnTo>
                    <a:pt x="171" y="162"/>
                  </a:lnTo>
                  <a:lnTo>
                    <a:pt x="147" y="167"/>
                  </a:lnTo>
                  <a:lnTo>
                    <a:pt x="133" y="188"/>
                  </a:lnTo>
                  <a:lnTo>
                    <a:pt x="114" y="188"/>
                  </a:lnTo>
                  <a:lnTo>
                    <a:pt x="95" y="195"/>
                  </a:lnTo>
                  <a:lnTo>
                    <a:pt x="90" y="209"/>
                  </a:lnTo>
                  <a:lnTo>
                    <a:pt x="69" y="214"/>
                  </a:lnTo>
                  <a:lnTo>
                    <a:pt x="52" y="195"/>
                  </a:lnTo>
                  <a:lnTo>
                    <a:pt x="59" y="169"/>
                  </a:lnTo>
                  <a:lnTo>
                    <a:pt x="36" y="157"/>
                  </a:lnTo>
                  <a:lnTo>
                    <a:pt x="43" y="143"/>
                  </a:lnTo>
                  <a:lnTo>
                    <a:pt x="24" y="129"/>
                  </a:lnTo>
                  <a:lnTo>
                    <a:pt x="7" y="107"/>
                  </a:lnTo>
                  <a:lnTo>
                    <a:pt x="19" y="88"/>
                  </a:lnTo>
                  <a:lnTo>
                    <a:pt x="0" y="64"/>
                  </a:lnTo>
                  <a:lnTo>
                    <a:pt x="36" y="48"/>
                  </a:lnTo>
                  <a:lnTo>
                    <a:pt x="50" y="55"/>
                  </a:lnTo>
                  <a:lnTo>
                    <a:pt x="74" y="57"/>
                  </a:lnTo>
                  <a:lnTo>
                    <a:pt x="66" y="33"/>
                  </a:lnTo>
                  <a:lnTo>
                    <a:pt x="83" y="26"/>
                  </a:lnTo>
                  <a:lnTo>
                    <a:pt x="104" y="29"/>
                  </a:lnTo>
                  <a:lnTo>
                    <a:pt x="128" y="17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76" y="12"/>
                  </a:lnTo>
                  <a:lnTo>
                    <a:pt x="192" y="17"/>
                  </a:lnTo>
                  <a:lnTo>
                    <a:pt x="197" y="26"/>
                  </a:lnTo>
                  <a:lnTo>
                    <a:pt x="214" y="22"/>
                  </a:lnTo>
                  <a:lnTo>
                    <a:pt x="209" y="41"/>
                  </a:lnTo>
                  <a:lnTo>
                    <a:pt x="235" y="45"/>
                  </a:lnTo>
                  <a:lnTo>
                    <a:pt x="244" y="64"/>
                  </a:lnTo>
                  <a:lnTo>
                    <a:pt x="261" y="64"/>
                  </a:lnTo>
                  <a:lnTo>
                    <a:pt x="278" y="83"/>
                  </a:lnTo>
                  <a:lnTo>
                    <a:pt x="275" y="98"/>
                  </a:lnTo>
                  <a:lnTo>
                    <a:pt x="275" y="98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8561E6A-771B-5641-97BB-1B2E1F616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" y="1889"/>
              <a:ext cx="838" cy="1046"/>
            </a:xfrm>
            <a:custGeom>
              <a:avLst/>
              <a:gdLst>
                <a:gd name="T0" fmla="*/ 520 w 838"/>
                <a:gd name="T1" fmla="*/ 40 h 1046"/>
                <a:gd name="T2" fmla="*/ 491 w 838"/>
                <a:gd name="T3" fmla="*/ 93 h 1046"/>
                <a:gd name="T4" fmla="*/ 413 w 838"/>
                <a:gd name="T5" fmla="*/ 59 h 1046"/>
                <a:gd name="T6" fmla="*/ 334 w 838"/>
                <a:gd name="T7" fmla="*/ 138 h 1046"/>
                <a:gd name="T8" fmla="*/ 285 w 838"/>
                <a:gd name="T9" fmla="*/ 140 h 1046"/>
                <a:gd name="T10" fmla="*/ 235 w 838"/>
                <a:gd name="T11" fmla="*/ 131 h 1046"/>
                <a:gd name="T12" fmla="*/ 171 w 838"/>
                <a:gd name="T13" fmla="*/ 174 h 1046"/>
                <a:gd name="T14" fmla="*/ 121 w 838"/>
                <a:gd name="T15" fmla="*/ 171 h 1046"/>
                <a:gd name="T16" fmla="*/ 45 w 838"/>
                <a:gd name="T17" fmla="*/ 231 h 1046"/>
                <a:gd name="T18" fmla="*/ 0 w 838"/>
                <a:gd name="T19" fmla="*/ 304 h 1046"/>
                <a:gd name="T20" fmla="*/ 71 w 838"/>
                <a:gd name="T21" fmla="*/ 366 h 1046"/>
                <a:gd name="T22" fmla="*/ 95 w 838"/>
                <a:gd name="T23" fmla="*/ 437 h 1046"/>
                <a:gd name="T24" fmla="*/ 135 w 838"/>
                <a:gd name="T25" fmla="*/ 504 h 1046"/>
                <a:gd name="T26" fmla="*/ 137 w 838"/>
                <a:gd name="T27" fmla="*/ 582 h 1046"/>
                <a:gd name="T28" fmla="*/ 199 w 838"/>
                <a:gd name="T29" fmla="*/ 630 h 1046"/>
                <a:gd name="T30" fmla="*/ 263 w 838"/>
                <a:gd name="T31" fmla="*/ 680 h 1046"/>
                <a:gd name="T32" fmla="*/ 313 w 838"/>
                <a:gd name="T33" fmla="*/ 675 h 1046"/>
                <a:gd name="T34" fmla="*/ 363 w 838"/>
                <a:gd name="T35" fmla="*/ 746 h 1046"/>
                <a:gd name="T36" fmla="*/ 403 w 838"/>
                <a:gd name="T37" fmla="*/ 806 h 1046"/>
                <a:gd name="T38" fmla="*/ 448 w 838"/>
                <a:gd name="T39" fmla="*/ 865 h 1046"/>
                <a:gd name="T40" fmla="*/ 508 w 838"/>
                <a:gd name="T41" fmla="*/ 882 h 1046"/>
                <a:gd name="T42" fmla="*/ 572 w 838"/>
                <a:gd name="T43" fmla="*/ 960 h 1046"/>
                <a:gd name="T44" fmla="*/ 631 w 838"/>
                <a:gd name="T45" fmla="*/ 1046 h 1046"/>
                <a:gd name="T46" fmla="*/ 653 w 838"/>
                <a:gd name="T47" fmla="*/ 994 h 1046"/>
                <a:gd name="T48" fmla="*/ 688 w 838"/>
                <a:gd name="T49" fmla="*/ 953 h 1046"/>
                <a:gd name="T50" fmla="*/ 681 w 838"/>
                <a:gd name="T51" fmla="*/ 915 h 1046"/>
                <a:gd name="T52" fmla="*/ 710 w 838"/>
                <a:gd name="T53" fmla="*/ 872 h 1046"/>
                <a:gd name="T54" fmla="*/ 748 w 838"/>
                <a:gd name="T55" fmla="*/ 846 h 1046"/>
                <a:gd name="T56" fmla="*/ 745 w 838"/>
                <a:gd name="T57" fmla="*/ 784 h 1046"/>
                <a:gd name="T58" fmla="*/ 750 w 838"/>
                <a:gd name="T59" fmla="*/ 751 h 1046"/>
                <a:gd name="T60" fmla="*/ 767 w 838"/>
                <a:gd name="T61" fmla="*/ 718 h 1046"/>
                <a:gd name="T62" fmla="*/ 807 w 838"/>
                <a:gd name="T63" fmla="*/ 668 h 1046"/>
                <a:gd name="T64" fmla="*/ 793 w 838"/>
                <a:gd name="T65" fmla="*/ 599 h 1046"/>
                <a:gd name="T66" fmla="*/ 786 w 838"/>
                <a:gd name="T67" fmla="*/ 549 h 1046"/>
                <a:gd name="T68" fmla="*/ 783 w 838"/>
                <a:gd name="T69" fmla="*/ 499 h 1046"/>
                <a:gd name="T70" fmla="*/ 790 w 838"/>
                <a:gd name="T71" fmla="*/ 447 h 1046"/>
                <a:gd name="T72" fmla="*/ 755 w 838"/>
                <a:gd name="T73" fmla="*/ 411 h 1046"/>
                <a:gd name="T74" fmla="*/ 745 w 838"/>
                <a:gd name="T75" fmla="*/ 364 h 1046"/>
                <a:gd name="T76" fmla="*/ 800 w 838"/>
                <a:gd name="T77" fmla="*/ 345 h 1046"/>
                <a:gd name="T78" fmla="*/ 812 w 838"/>
                <a:gd name="T79" fmla="*/ 292 h 1046"/>
                <a:gd name="T80" fmla="*/ 814 w 838"/>
                <a:gd name="T81" fmla="*/ 240 h 1046"/>
                <a:gd name="T82" fmla="*/ 831 w 838"/>
                <a:gd name="T83" fmla="*/ 195 h 1046"/>
                <a:gd name="T84" fmla="*/ 812 w 838"/>
                <a:gd name="T85" fmla="*/ 147 h 1046"/>
                <a:gd name="T86" fmla="*/ 786 w 838"/>
                <a:gd name="T87" fmla="*/ 124 h 1046"/>
                <a:gd name="T88" fmla="*/ 733 w 838"/>
                <a:gd name="T89" fmla="*/ 93 h 1046"/>
                <a:gd name="T90" fmla="*/ 688 w 838"/>
                <a:gd name="T91" fmla="*/ 90 h 1046"/>
                <a:gd name="T92" fmla="*/ 662 w 838"/>
                <a:gd name="T93" fmla="*/ 57 h 1046"/>
                <a:gd name="T94" fmla="*/ 608 w 838"/>
                <a:gd name="T95" fmla="*/ 69 h 1046"/>
                <a:gd name="T96" fmla="*/ 605 w 838"/>
                <a:gd name="T97" fmla="*/ 33 h 1046"/>
                <a:gd name="T98" fmla="*/ 558 w 838"/>
                <a:gd name="T99" fmla="*/ 0 h 1046"/>
                <a:gd name="T100" fmla="*/ 536 w 838"/>
                <a:gd name="T101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8" h="1046">
                  <a:moveTo>
                    <a:pt x="536" y="0"/>
                  </a:moveTo>
                  <a:lnTo>
                    <a:pt x="520" y="40"/>
                  </a:lnTo>
                  <a:lnTo>
                    <a:pt x="491" y="50"/>
                  </a:lnTo>
                  <a:lnTo>
                    <a:pt x="491" y="93"/>
                  </a:lnTo>
                  <a:lnTo>
                    <a:pt x="453" y="64"/>
                  </a:lnTo>
                  <a:lnTo>
                    <a:pt x="413" y="59"/>
                  </a:lnTo>
                  <a:lnTo>
                    <a:pt x="334" y="109"/>
                  </a:lnTo>
                  <a:lnTo>
                    <a:pt x="334" y="138"/>
                  </a:lnTo>
                  <a:lnTo>
                    <a:pt x="315" y="157"/>
                  </a:lnTo>
                  <a:lnTo>
                    <a:pt x="285" y="140"/>
                  </a:lnTo>
                  <a:lnTo>
                    <a:pt x="268" y="150"/>
                  </a:lnTo>
                  <a:lnTo>
                    <a:pt x="235" y="131"/>
                  </a:lnTo>
                  <a:lnTo>
                    <a:pt x="197" y="145"/>
                  </a:lnTo>
                  <a:lnTo>
                    <a:pt x="171" y="174"/>
                  </a:lnTo>
                  <a:lnTo>
                    <a:pt x="145" y="150"/>
                  </a:lnTo>
                  <a:lnTo>
                    <a:pt x="121" y="171"/>
                  </a:lnTo>
                  <a:lnTo>
                    <a:pt x="85" y="169"/>
                  </a:lnTo>
                  <a:lnTo>
                    <a:pt x="45" y="231"/>
                  </a:lnTo>
                  <a:lnTo>
                    <a:pt x="42" y="266"/>
                  </a:lnTo>
                  <a:lnTo>
                    <a:pt x="0" y="304"/>
                  </a:lnTo>
                  <a:lnTo>
                    <a:pt x="33" y="340"/>
                  </a:lnTo>
                  <a:lnTo>
                    <a:pt x="71" y="366"/>
                  </a:lnTo>
                  <a:lnTo>
                    <a:pt x="69" y="407"/>
                  </a:lnTo>
                  <a:lnTo>
                    <a:pt x="95" y="437"/>
                  </a:lnTo>
                  <a:lnTo>
                    <a:pt x="92" y="475"/>
                  </a:lnTo>
                  <a:lnTo>
                    <a:pt x="135" y="504"/>
                  </a:lnTo>
                  <a:lnTo>
                    <a:pt x="130" y="549"/>
                  </a:lnTo>
                  <a:lnTo>
                    <a:pt x="137" y="582"/>
                  </a:lnTo>
                  <a:lnTo>
                    <a:pt x="171" y="599"/>
                  </a:lnTo>
                  <a:lnTo>
                    <a:pt x="199" y="630"/>
                  </a:lnTo>
                  <a:lnTo>
                    <a:pt x="223" y="668"/>
                  </a:lnTo>
                  <a:lnTo>
                    <a:pt x="263" y="680"/>
                  </a:lnTo>
                  <a:lnTo>
                    <a:pt x="275" y="670"/>
                  </a:lnTo>
                  <a:lnTo>
                    <a:pt x="313" y="675"/>
                  </a:lnTo>
                  <a:lnTo>
                    <a:pt x="358" y="708"/>
                  </a:lnTo>
                  <a:lnTo>
                    <a:pt x="363" y="746"/>
                  </a:lnTo>
                  <a:lnTo>
                    <a:pt x="403" y="787"/>
                  </a:lnTo>
                  <a:lnTo>
                    <a:pt x="403" y="806"/>
                  </a:lnTo>
                  <a:lnTo>
                    <a:pt x="441" y="837"/>
                  </a:lnTo>
                  <a:lnTo>
                    <a:pt x="448" y="865"/>
                  </a:lnTo>
                  <a:lnTo>
                    <a:pt x="472" y="882"/>
                  </a:lnTo>
                  <a:lnTo>
                    <a:pt x="508" y="882"/>
                  </a:lnTo>
                  <a:lnTo>
                    <a:pt x="541" y="915"/>
                  </a:lnTo>
                  <a:lnTo>
                    <a:pt x="572" y="960"/>
                  </a:lnTo>
                  <a:lnTo>
                    <a:pt x="574" y="1008"/>
                  </a:lnTo>
                  <a:lnTo>
                    <a:pt x="631" y="1046"/>
                  </a:lnTo>
                  <a:lnTo>
                    <a:pt x="653" y="1015"/>
                  </a:lnTo>
                  <a:lnTo>
                    <a:pt x="653" y="994"/>
                  </a:lnTo>
                  <a:lnTo>
                    <a:pt x="660" y="965"/>
                  </a:lnTo>
                  <a:lnTo>
                    <a:pt x="688" y="953"/>
                  </a:lnTo>
                  <a:lnTo>
                    <a:pt x="693" y="934"/>
                  </a:lnTo>
                  <a:lnTo>
                    <a:pt x="681" y="915"/>
                  </a:lnTo>
                  <a:lnTo>
                    <a:pt x="688" y="865"/>
                  </a:lnTo>
                  <a:lnTo>
                    <a:pt x="710" y="872"/>
                  </a:lnTo>
                  <a:lnTo>
                    <a:pt x="717" y="858"/>
                  </a:lnTo>
                  <a:lnTo>
                    <a:pt x="748" y="846"/>
                  </a:lnTo>
                  <a:lnTo>
                    <a:pt x="762" y="815"/>
                  </a:lnTo>
                  <a:lnTo>
                    <a:pt x="745" y="784"/>
                  </a:lnTo>
                  <a:lnTo>
                    <a:pt x="771" y="773"/>
                  </a:lnTo>
                  <a:lnTo>
                    <a:pt x="750" y="751"/>
                  </a:lnTo>
                  <a:lnTo>
                    <a:pt x="767" y="737"/>
                  </a:lnTo>
                  <a:lnTo>
                    <a:pt x="767" y="718"/>
                  </a:lnTo>
                  <a:lnTo>
                    <a:pt x="783" y="704"/>
                  </a:lnTo>
                  <a:lnTo>
                    <a:pt x="807" y="668"/>
                  </a:lnTo>
                  <a:lnTo>
                    <a:pt x="790" y="639"/>
                  </a:lnTo>
                  <a:lnTo>
                    <a:pt x="793" y="599"/>
                  </a:lnTo>
                  <a:lnTo>
                    <a:pt x="793" y="575"/>
                  </a:lnTo>
                  <a:lnTo>
                    <a:pt x="786" y="549"/>
                  </a:lnTo>
                  <a:lnTo>
                    <a:pt x="800" y="528"/>
                  </a:lnTo>
                  <a:lnTo>
                    <a:pt x="783" y="499"/>
                  </a:lnTo>
                  <a:lnTo>
                    <a:pt x="783" y="468"/>
                  </a:lnTo>
                  <a:lnTo>
                    <a:pt x="790" y="447"/>
                  </a:lnTo>
                  <a:lnTo>
                    <a:pt x="774" y="433"/>
                  </a:lnTo>
                  <a:lnTo>
                    <a:pt x="755" y="411"/>
                  </a:lnTo>
                  <a:lnTo>
                    <a:pt x="764" y="385"/>
                  </a:lnTo>
                  <a:lnTo>
                    <a:pt x="745" y="364"/>
                  </a:lnTo>
                  <a:lnTo>
                    <a:pt x="771" y="345"/>
                  </a:lnTo>
                  <a:lnTo>
                    <a:pt x="800" y="345"/>
                  </a:lnTo>
                  <a:lnTo>
                    <a:pt x="824" y="314"/>
                  </a:lnTo>
                  <a:lnTo>
                    <a:pt x="812" y="292"/>
                  </a:lnTo>
                  <a:lnTo>
                    <a:pt x="826" y="271"/>
                  </a:lnTo>
                  <a:lnTo>
                    <a:pt x="814" y="240"/>
                  </a:lnTo>
                  <a:lnTo>
                    <a:pt x="838" y="214"/>
                  </a:lnTo>
                  <a:lnTo>
                    <a:pt x="831" y="195"/>
                  </a:lnTo>
                  <a:lnTo>
                    <a:pt x="833" y="164"/>
                  </a:lnTo>
                  <a:lnTo>
                    <a:pt x="812" y="147"/>
                  </a:lnTo>
                  <a:lnTo>
                    <a:pt x="786" y="143"/>
                  </a:lnTo>
                  <a:lnTo>
                    <a:pt x="786" y="124"/>
                  </a:lnTo>
                  <a:lnTo>
                    <a:pt x="759" y="128"/>
                  </a:lnTo>
                  <a:lnTo>
                    <a:pt x="733" y="93"/>
                  </a:lnTo>
                  <a:lnTo>
                    <a:pt x="710" y="102"/>
                  </a:lnTo>
                  <a:lnTo>
                    <a:pt x="688" y="90"/>
                  </a:lnTo>
                  <a:lnTo>
                    <a:pt x="667" y="81"/>
                  </a:lnTo>
                  <a:lnTo>
                    <a:pt x="662" y="57"/>
                  </a:lnTo>
                  <a:lnTo>
                    <a:pt x="629" y="55"/>
                  </a:lnTo>
                  <a:lnTo>
                    <a:pt x="608" y="69"/>
                  </a:lnTo>
                  <a:lnTo>
                    <a:pt x="591" y="52"/>
                  </a:lnTo>
                  <a:lnTo>
                    <a:pt x="605" y="33"/>
                  </a:lnTo>
                  <a:lnTo>
                    <a:pt x="593" y="19"/>
                  </a:lnTo>
                  <a:lnTo>
                    <a:pt x="558" y="0"/>
                  </a:lnTo>
                  <a:lnTo>
                    <a:pt x="536" y="0"/>
                  </a:lnTo>
                  <a:lnTo>
                    <a:pt x="536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EE3606DE-1B19-67DF-D512-8B2050EF0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787"/>
              <a:ext cx="865" cy="575"/>
            </a:xfrm>
            <a:custGeom>
              <a:avLst/>
              <a:gdLst>
                <a:gd name="T0" fmla="*/ 855 w 865"/>
                <a:gd name="T1" fmla="*/ 40 h 575"/>
                <a:gd name="T2" fmla="*/ 824 w 865"/>
                <a:gd name="T3" fmla="*/ 131 h 575"/>
                <a:gd name="T4" fmla="*/ 786 w 865"/>
                <a:gd name="T5" fmla="*/ 195 h 575"/>
                <a:gd name="T6" fmla="*/ 801 w 865"/>
                <a:gd name="T7" fmla="*/ 252 h 575"/>
                <a:gd name="T8" fmla="*/ 817 w 865"/>
                <a:gd name="T9" fmla="*/ 302 h 575"/>
                <a:gd name="T10" fmla="*/ 810 w 865"/>
                <a:gd name="T11" fmla="*/ 364 h 575"/>
                <a:gd name="T12" fmla="*/ 831 w 865"/>
                <a:gd name="T13" fmla="*/ 430 h 575"/>
                <a:gd name="T14" fmla="*/ 862 w 865"/>
                <a:gd name="T15" fmla="*/ 482 h 575"/>
                <a:gd name="T16" fmla="*/ 836 w 865"/>
                <a:gd name="T17" fmla="*/ 537 h 575"/>
                <a:gd name="T18" fmla="*/ 789 w 865"/>
                <a:gd name="T19" fmla="*/ 530 h 575"/>
                <a:gd name="T20" fmla="*/ 675 w 865"/>
                <a:gd name="T21" fmla="*/ 561 h 575"/>
                <a:gd name="T22" fmla="*/ 596 w 865"/>
                <a:gd name="T23" fmla="*/ 575 h 575"/>
                <a:gd name="T24" fmla="*/ 527 w 865"/>
                <a:gd name="T25" fmla="*/ 539 h 575"/>
                <a:gd name="T26" fmla="*/ 421 w 865"/>
                <a:gd name="T27" fmla="*/ 478 h 575"/>
                <a:gd name="T28" fmla="*/ 373 w 865"/>
                <a:gd name="T29" fmla="*/ 449 h 575"/>
                <a:gd name="T30" fmla="*/ 340 w 865"/>
                <a:gd name="T31" fmla="*/ 454 h 575"/>
                <a:gd name="T32" fmla="*/ 300 w 865"/>
                <a:gd name="T33" fmla="*/ 468 h 575"/>
                <a:gd name="T34" fmla="*/ 281 w 865"/>
                <a:gd name="T35" fmla="*/ 432 h 575"/>
                <a:gd name="T36" fmla="*/ 233 w 865"/>
                <a:gd name="T37" fmla="*/ 416 h 575"/>
                <a:gd name="T38" fmla="*/ 176 w 865"/>
                <a:gd name="T39" fmla="*/ 371 h 575"/>
                <a:gd name="T40" fmla="*/ 81 w 865"/>
                <a:gd name="T41" fmla="*/ 335 h 575"/>
                <a:gd name="T42" fmla="*/ 91 w 865"/>
                <a:gd name="T43" fmla="*/ 276 h 575"/>
                <a:gd name="T44" fmla="*/ 57 w 865"/>
                <a:gd name="T45" fmla="*/ 218 h 575"/>
                <a:gd name="T46" fmla="*/ 29 w 865"/>
                <a:gd name="T47" fmla="*/ 185 h 575"/>
                <a:gd name="T48" fmla="*/ 5 w 865"/>
                <a:gd name="T49" fmla="*/ 145 h 575"/>
                <a:gd name="T50" fmla="*/ 67 w 865"/>
                <a:gd name="T51" fmla="*/ 109 h 575"/>
                <a:gd name="T52" fmla="*/ 143 w 865"/>
                <a:gd name="T53" fmla="*/ 81 h 575"/>
                <a:gd name="T54" fmla="*/ 219 w 865"/>
                <a:gd name="T55" fmla="*/ 45 h 575"/>
                <a:gd name="T56" fmla="*/ 243 w 865"/>
                <a:gd name="T57" fmla="*/ 73 h 575"/>
                <a:gd name="T58" fmla="*/ 278 w 865"/>
                <a:gd name="T59" fmla="*/ 64 h 575"/>
                <a:gd name="T60" fmla="*/ 349 w 865"/>
                <a:gd name="T61" fmla="*/ 47 h 575"/>
                <a:gd name="T62" fmla="*/ 368 w 865"/>
                <a:gd name="T63" fmla="*/ 100 h 575"/>
                <a:gd name="T64" fmla="*/ 411 w 865"/>
                <a:gd name="T65" fmla="*/ 121 h 575"/>
                <a:gd name="T66" fmla="*/ 470 w 865"/>
                <a:gd name="T67" fmla="*/ 164 h 575"/>
                <a:gd name="T68" fmla="*/ 551 w 865"/>
                <a:gd name="T69" fmla="*/ 154 h 575"/>
                <a:gd name="T70" fmla="*/ 587 w 865"/>
                <a:gd name="T71" fmla="*/ 90 h 575"/>
                <a:gd name="T72" fmla="*/ 637 w 865"/>
                <a:gd name="T73" fmla="*/ 47 h 575"/>
                <a:gd name="T74" fmla="*/ 701 w 865"/>
                <a:gd name="T75" fmla="*/ 66 h 575"/>
                <a:gd name="T76" fmla="*/ 801 w 865"/>
                <a:gd name="T77" fmla="*/ 66 h 575"/>
                <a:gd name="T78" fmla="*/ 817 w 865"/>
                <a:gd name="T79" fmla="*/ 16 h 575"/>
                <a:gd name="T80" fmla="*/ 865 w 865"/>
                <a:gd name="T81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5" h="575">
                  <a:moveTo>
                    <a:pt x="865" y="0"/>
                  </a:moveTo>
                  <a:lnTo>
                    <a:pt x="855" y="40"/>
                  </a:lnTo>
                  <a:lnTo>
                    <a:pt x="831" y="88"/>
                  </a:lnTo>
                  <a:lnTo>
                    <a:pt x="824" y="131"/>
                  </a:lnTo>
                  <a:lnTo>
                    <a:pt x="839" y="152"/>
                  </a:lnTo>
                  <a:lnTo>
                    <a:pt x="786" y="195"/>
                  </a:lnTo>
                  <a:lnTo>
                    <a:pt x="786" y="223"/>
                  </a:lnTo>
                  <a:lnTo>
                    <a:pt x="801" y="252"/>
                  </a:lnTo>
                  <a:lnTo>
                    <a:pt x="805" y="290"/>
                  </a:lnTo>
                  <a:lnTo>
                    <a:pt x="817" y="302"/>
                  </a:lnTo>
                  <a:lnTo>
                    <a:pt x="789" y="321"/>
                  </a:lnTo>
                  <a:lnTo>
                    <a:pt x="810" y="364"/>
                  </a:lnTo>
                  <a:lnTo>
                    <a:pt x="831" y="409"/>
                  </a:lnTo>
                  <a:lnTo>
                    <a:pt x="831" y="430"/>
                  </a:lnTo>
                  <a:lnTo>
                    <a:pt x="862" y="444"/>
                  </a:lnTo>
                  <a:lnTo>
                    <a:pt x="862" y="482"/>
                  </a:lnTo>
                  <a:lnTo>
                    <a:pt x="836" y="509"/>
                  </a:lnTo>
                  <a:lnTo>
                    <a:pt x="836" y="537"/>
                  </a:lnTo>
                  <a:lnTo>
                    <a:pt x="820" y="561"/>
                  </a:lnTo>
                  <a:lnTo>
                    <a:pt x="789" y="530"/>
                  </a:lnTo>
                  <a:lnTo>
                    <a:pt x="694" y="530"/>
                  </a:lnTo>
                  <a:lnTo>
                    <a:pt x="675" y="561"/>
                  </a:lnTo>
                  <a:lnTo>
                    <a:pt x="613" y="561"/>
                  </a:lnTo>
                  <a:lnTo>
                    <a:pt x="596" y="575"/>
                  </a:lnTo>
                  <a:lnTo>
                    <a:pt x="558" y="539"/>
                  </a:lnTo>
                  <a:lnTo>
                    <a:pt x="527" y="539"/>
                  </a:lnTo>
                  <a:lnTo>
                    <a:pt x="492" y="494"/>
                  </a:lnTo>
                  <a:lnTo>
                    <a:pt x="421" y="478"/>
                  </a:lnTo>
                  <a:lnTo>
                    <a:pt x="409" y="449"/>
                  </a:lnTo>
                  <a:lnTo>
                    <a:pt x="373" y="449"/>
                  </a:lnTo>
                  <a:lnTo>
                    <a:pt x="373" y="430"/>
                  </a:lnTo>
                  <a:lnTo>
                    <a:pt x="340" y="454"/>
                  </a:lnTo>
                  <a:lnTo>
                    <a:pt x="340" y="482"/>
                  </a:lnTo>
                  <a:lnTo>
                    <a:pt x="300" y="468"/>
                  </a:lnTo>
                  <a:lnTo>
                    <a:pt x="281" y="459"/>
                  </a:lnTo>
                  <a:lnTo>
                    <a:pt x="281" y="432"/>
                  </a:lnTo>
                  <a:lnTo>
                    <a:pt x="254" y="418"/>
                  </a:lnTo>
                  <a:lnTo>
                    <a:pt x="233" y="416"/>
                  </a:lnTo>
                  <a:lnTo>
                    <a:pt x="212" y="392"/>
                  </a:lnTo>
                  <a:lnTo>
                    <a:pt x="176" y="371"/>
                  </a:lnTo>
                  <a:lnTo>
                    <a:pt x="126" y="371"/>
                  </a:lnTo>
                  <a:lnTo>
                    <a:pt x="81" y="335"/>
                  </a:lnTo>
                  <a:lnTo>
                    <a:pt x="72" y="292"/>
                  </a:lnTo>
                  <a:lnTo>
                    <a:pt x="91" y="276"/>
                  </a:lnTo>
                  <a:lnTo>
                    <a:pt x="93" y="235"/>
                  </a:lnTo>
                  <a:lnTo>
                    <a:pt x="57" y="218"/>
                  </a:lnTo>
                  <a:lnTo>
                    <a:pt x="57" y="195"/>
                  </a:lnTo>
                  <a:lnTo>
                    <a:pt x="29" y="185"/>
                  </a:lnTo>
                  <a:lnTo>
                    <a:pt x="0" y="169"/>
                  </a:lnTo>
                  <a:lnTo>
                    <a:pt x="5" y="145"/>
                  </a:lnTo>
                  <a:lnTo>
                    <a:pt x="22" y="119"/>
                  </a:lnTo>
                  <a:lnTo>
                    <a:pt x="67" y="109"/>
                  </a:lnTo>
                  <a:lnTo>
                    <a:pt x="117" y="66"/>
                  </a:lnTo>
                  <a:lnTo>
                    <a:pt x="143" y="81"/>
                  </a:lnTo>
                  <a:lnTo>
                    <a:pt x="193" y="81"/>
                  </a:lnTo>
                  <a:lnTo>
                    <a:pt x="219" y="45"/>
                  </a:lnTo>
                  <a:lnTo>
                    <a:pt x="243" y="45"/>
                  </a:lnTo>
                  <a:lnTo>
                    <a:pt x="243" y="73"/>
                  </a:lnTo>
                  <a:lnTo>
                    <a:pt x="262" y="81"/>
                  </a:lnTo>
                  <a:lnTo>
                    <a:pt x="278" y="64"/>
                  </a:lnTo>
                  <a:lnTo>
                    <a:pt x="311" y="47"/>
                  </a:lnTo>
                  <a:lnTo>
                    <a:pt x="349" y="47"/>
                  </a:lnTo>
                  <a:lnTo>
                    <a:pt x="368" y="66"/>
                  </a:lnTo>
                  <a:lnTo>
                    <a:pt x="368" y="100"/>
                  </a:lnTo>
                  <a:lnTo>
                    <a:pt x="390" y="100"/>
                  </a:lnTo>
                  <a:lnTo>
                    <a:pt x="411" y="121"/>
                  </a:lnTo>
                  <a:lnTo>
                    <a:pt x="449" y="142"/>
                  </a:lnTo>
                  <a:lnTo>
                    <a:pt x="470" y="164"/>
                  </a:lnTo>
                  <a:lnTo>
                    <a:pt x="504" y="154"/>
                  </a:lnTo>
                  <a:lnTo>
                    <a:pt x="551" y="154"/>
                  </a:lnTo>
                  <a:lnTo>
                    <a:pt x="561" y="116"/>
                  </a:lnTo>
                  <a:lnTo>
                    <a:pt x="587" y="90"/>
                  </a:lnTo>
                  <a:lnTo>
                    <a:pt x="637" y="76"/>
                  </a:lnTo>
                  <a:lnTo>
                    <a:pt x="637" y="47"/>
                  </a:lnTo>
                  <a:lnTo>
                    <a:pt x="658" y="47"/>
                  </a:lnTo>
                  <a:lnTo>
                    <a:pt x="701" y="66"/>
                  </a:lnTo>
                  <a:lnTo>
                    <a:pt x="765" y="102"/>
                  </a:lnTo>
                  <a:lnTo>
                    <a:pt x="801" y="66"/>
                  </a:lnTo>
                  <a:lnTo>
                    <a:pt x="820" y="47"/>
                  </a:lnTo>
                  <a:lnTo>
                    <a:pt x="817" y="16"/>
                  </a:lnTo>
                  <a:lnTo>
                    <a:pt x="865" y="0"/>
                  </a:lnTo>
                  <a:lnTo>
                    <a:pt x="865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8CC9AF6B-9277-8116-7456-F6C771A7F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68"/>
              <a:ext cx="1007" cy="825"/>
            </a:xfrm>
            <a:custGeom>
              <a:avLst/>
              <a:gdLst>
                <a:gd name="T0" fmla="*/ 147 w 1007"/>
                <a:gd name="T1" fmla="*/ 107 h 825"/>
                <a:gd name="T2" fmla="*/ 100 w 1007"/>
                <a:gd name="T3" fmla="*/ 131 h 825"/>
                <a:gd name="T4" fmla="*/ 50 w 1007"/>
                <a:gd name="T5" fmla="*/ 200 h 825"/>
                <a:gd name="T6" fmla="*/ 45 w 1007"/>
                <a:gd name="T7" fmla="*/ 242 h 825"/>
                <a:gd name="T8" fmla="*/ 5 w 1007"/>
                <a:gd name="T9" fmla="*/ 326 h 825"/>
                <a:gd name="T10" fmla="*/ 7 w 1007"/>
                <a:gd name="T11" fmla="*/ 378 h 825"/>
                <a:gd name="T12" fmla="*/ 19 w 1007"/>
                <a:gd name="T13" fmla="*/ 435 h 825"/>
                <a:gd name="T14" fmla="*/ 43 w 1007"/>
                <a:gd name="T15" fmla="*/ 463 h 825"/>
                <a:gd name="T16" fmla="*/ 95 w 1007"/>
                <a:gd name="T17" fmla="*/ 483 h 825"/>
                <a:gd name="T18" fmla="*/ 162 w 1007"/>
                <a:gd name="T19" fmla="*/ 518 h 825"/>
                <a:gd name="T20" fmla="*/ 209 w 1007"/>
                <a:gd name="T21" fmla="*/ 530 h 825"/>
                <a:gd name="T22" fmla="*/ 257 w 1007"/>
                <a:gd name="T23" fmla="*/ 532 h 825"/>
                <a:gd name="T24" fmla="*/ 323 w 1007"/>
                <a:gd name="T25" fmla="*/ 537 h 825"/>
                <a:gd name="T26" fmla="*/ 354 w 1007"/>
                <a:gd name="T27" fmla="*/ 582 h 825"/>
                <a:gd name="T28" fmla="*/ 399 w 1007"/>
                <a:gd name="T29" fmla="*/ 630 h 825"/>
                <a:gd name="T30" fmla="*/ 420 w 1007"/>
                <a:gd name="T31" fmla="*/ 682 h 825"/>
                <a:gd name="T32" fmla="*/ 463 w 1007"/>
                <a:gd name="T33" fmla="*/ 711 h 825"/>
                <a:gd name="T34" fmla="*/ 518 w 1007"/>
                <a:gd name="T35" fmla="*/ 732 h 825"/>
                <a:gd name="T36" fmla="*/ 599 w 1007"/>
                <a:gd name="T37" fmla="*/ 725 h 825"/>
                <a:gd name="T38" fmla="*/ 658 w 1007"/>
                <a:gd name="T39" fmla="*/ 746 h 825"/>
                <a:gd name="T40" fmla="*/ 686 w 1007"/>
                <a:gd name="T41" fmla="*/ 758 h 825"/>
                <a:gd name="T42" fmla="*/ 729 w 1007"/>
                <a:gd name="T43" fmla="*/ 811 h 825"/>
                <a:gd name="T44" fmla="*/ 781 w 1007"/>
                <a:gd name="T45" fmla="*/ 815 h 825"/>
                <a:gd name="T46" fmla="*/ 824 w 1007"/>
                <a:gd name="T47" fmla="*/ 725 h 825"/>
                <a:gd name="T48" fmla="*/ 879 w 1007"/>
                <a:gd name="T49" fmla="*/ 723 h 825"/>
                <a:gd name="T50" fmla="*/ 955 w 1007"/>
                <a:gd name="T51" fmla="*/ 725 h 825"/>
                <a:gd name="T52" fmla="*/ 1007 w 1007"/>
                <a:gd name="T53" fmla="*/ 670 h 825"/>
                <a:gd name="T54" fmla="*/ 967 w 1007"/>
                <a:gd name="T55" fmla="*/ 556 h 825"/>
                <a:gd name="T56" fmla="*/ 914 w 1007"/>
                <a:gd name="T57" fmla="*/ 537 h 825"/>
                <a:gd name="T58" fmla="*/ 862 w 1007"/>
                <a:gd name="T59" fmla="*/ 492 h 825"/>
                <a:gd name="T60" fmla="*/ 848 w 1007"/>
                <a:gd name="T61" fmla="*/ 387 h 825"/>
                <a:gd name="T62" fmla="*/ 822 w 1007"/>
                <a:gd name="T63" fmla="*/ 345 h 825"/>
                <a:gd name="T64" fmla="*/ 739 w 1007"/>
                <a:gd name="T65" fmla="*/ 335 h 825"/>
                <a:gd name="T66" fmla="*/ 677 w 1007"/>
                <a:gd name="T67" fmla="*/ 357 h 825"/>
                <a:gd name="T68" fmla="*/ 620 w 1007"/>
                <a:gd name="T69" fmla="*/ 299 h 825"/>
                <a:gd name="T70" fmla="*/ 577 w 1007"/>
                <a:gd name="T71" fmla="*/ 297 h 825"/>
                <a:gd name="T72" fmla="*/ 551 w 1007"/>
                <a:gd name="T73" fmla="*/ 252 h 825"/>
                <a:gd name="T74" fmla="*/ 494 w 1007"/>
                <a:gd name="T75" fmla="*/ 235 h 825"/>
                <a:gd name="T76" fmla="*/ 447 w 1007"/>
                <a:gd name="T77" fmla="*/ 309 h 825"/>
                <a:gd name="T78" fmla="*/ 387 w 1007"/>
                <a:gd name="T79" fmla="*/ 280 h 825"/>
                <a:gd name="T80" fmla="*/ 345 w 1007"/>
                <a:gd name="T81" fmla="*/ 223 h 825"/>
                <a:gd name="T82" fmla="*/ 288 w 1007"/>
                <a:gd name="T83" fmla="*/ 190 h 825"/>
                <a:gd name="T84" fmla="*/ 259 w 1007"/>
                <a:gd name="T85" fmla="*/ 138 h 825"/>
                <a:gd name="T86" fmla="*/ 349 w 1007"/>
                <a:gd name="T87" fmla="*/ 105 h 825"/>
                <a:gd name="T88" fmla="*/ 323 w 1007"/>
                <a:gd name="T89" fmla="*/ 55 h 825"/>
                <a:gd name="T90" fmla="*/ 299 w 1007"/>
                <a:gd name="T91" fmla="*/ 0 h 825"/>
                <a:gd name="T92" fmla="*/ 266 w 1007"/>
                <a:gd name="T93" fmla="*/ 47 h 825"/>
                <a:gd name="T94" fmla="*/ 147 w 1007"/>
                <a:gd name="T95" fmla="*/ 5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7" h="825">
                  <a:moveTo>
                    <a:pt x="147" y="55"/>
                  </a:moveTo>
                  <a:lnTo>
                    <a:pt x="147" y="107"/>
                  </a:lnTo>
                  <a:lnTo>
                    <a:pt x="124" y="107"/>
                  </a:lnTo>
                  <a:lnTo>
                    <a:pt x="100" y="131"/>
                  </a:lnTo>
                  <a:lnTo>
                    <a:pt x="50" y="164"/>
                  </a:lnTo>
                  <a:lnTo>
                    <a:pt x="50" y="200"/>
                  </a:lnTo>
                  <a:lnTo>
                    <a:pt x="31" y="216"/>
                  </a:lnTo>
                  <a:lnTo>
                    <a:pt x="45" y="242"/>
                  </a:lnTo>
                  <a:lnTo>
                    <a:pt x="14" y="285"/>
                  </a:lnTo>
                  <a:lnTo>
                    <a:pt x="5" y="326"/>
                  </a:lnTo>
                  <a:lnTo>
                    <a:pt x="26" y="347"/>
                  </a:lnTo>
                  <a:lnTo>
                    <a:pt x="7" y="378"/>
                  </a:lnTo>
                  <a:lnTo>
                    <a:pt x="0" y="416"/>
                  </a:lnTo>
                  <a:lnTo>
                    <a:pt x="19" y="435"/>
                  </a:lnTo>
                  <a:lnTo>
                    <a:pt x="43" y="435"/>
                  </a:lnTo>
                  <a:lnTo>
                    <a:pt x="43" y="463"/>
                  </a:lnTo>
                  <a:lnTo>
                    <a:pt x="74" y="463"/>
                  </a:lnTo>
                  <a:lnTo>
                    <a:pt x="95" y="483"/>
                  </a:lnTo>
                  <a:lnTo>
                    <a:pt x="133" y="473"/>
                  </a:lnTo>
                  <a:lnTo>
                    <a:pt x="162" y="518"/>
                  </a:lnTo>
                  <a:lnTo>
                    <a:pt x="188" y="518"/>
                  </a:lnTo>
                  <a:lnTo>
                    <a:pt x="209" y="530"/>
                  </a:lnTo>
                  <a:lnTo>
                    <a:pt x="235" y="511"/>
                  </a:lnTo>
                  <a:lnTo>
                    <a:pt x="257" y="532"/>
                  </a:lnTo>
                  <a:lnTo>
                    <a:pt x="285" y="518"/>
                  </a:lnTo>
                  <a:lnTo>
                    <a:pt x="323" y="537"/>
                  </a:lnTo>
                  <a:lnTo>
                    <a:pt x="314" y="582"/>
                  </a:lnTo>
                  <a:lnTo>
                    <a:pt x="354" y="582"/>
                  </a:lnTo>
                  <a:lnTo>
                    <a:pt x="368" y="620"/>
                  </a:lnTo>
                  <a:lnTo>
                    <a:pt x="399" y="630"/>
                  </a:lnTo>
                  <a:lnTo>
                    <a:pt x="425" y="656"/>
                  </a:lnTo>
                  <a:lnTo>
                    <a:pt x="420" y="682"/>
                  </a:lnTo>
                  <a:lnTo>
                    <a:pt x="449" y="682"/>
                  </a:lnTo>
                  <a:lnTo>
                    <a:pt x="463" y="711"/>
                  </a:lnTo>
                  <a:lnTo>
                    <a:pt x="492" y="711"/>
                  </a:lnTo>
                  <a:lnTo>
                    <a:pt x="518" y="732"/>
                  </a:lnTo>
                  <a:lnTo>
                    <a:pt x="558" y="715"/>
                  </a:lnTo>
                  <a:lnTo>
                    <a:pt x="599" y="725"/>
                  </a:lnTo>
                  <a:lnTo>
                    <a:pt x="629" y="746"/>
                  </a:lnTo>
                  <a:lnTo>
                    <a:pt x="658" y="746"/>
                  </a:lnTo>
                  <a:lnTo>
                    <a:pt x="684" y="734"/>
                  </a:lnTo>
                  <a:lnTo>
                    <a:pt x="686" y="758"/>
                  </a:lnTo>
                  <a:lnTo>
                    <a:pt x="724" y="780"/>
                  </a:lnTo>
                  <a:lnTo>
                    <a:pt x="729" y="811"/>
                  </a:lnTo>
                  <a:lnTo>
                    <a:pt x="760" y="825"/>
                  </a:lnTo>
                  <a:lnTo>
                    <a:pt x="781" y="815"/>
                  </a:lnTo>
                  <a:lnTo>
                    <a:pt x="827" y="756"/>
                  </a:lnTo>
                  <a:lnTo>
                    <a:pt x="824" y="725"/>
                  </a:lnTo>
                  <a:lnTo>
                    <a:pt x="855" y="711"/>
                  </a:lnTo>
                  <a:lnTo>
                    <a:pt x="879" y="723"/>
                  </a:lnTo>
                  <a:lnTo>
                    <a:pt x="921" y="715"/>
                  </a:lnTo>
                  <a:lnTo>
                    <a:pt x="955" y="725"/>
                  </a:lnTo>
                  <a:lnTo>
                    <a:pt x="1000" y="704"/>
                  </a:lnTo>
                  <a:lnTo>
                    <a:pt x="1007" y="670"/>
                  </a:lnTo>
                  <a:lnTo>
                    <a:pt x="981" y="604"/>
                  </a:lnTo>
                  <a:lnTo>
                    <a:pt x="967" y="556"/>
                  </a:lnTo>
                  <a:lnTo>
                    <a:pt x="931" y="556"/>
                  </a:lnTo>
                  <a:lnTo>
                    <a:pt x="914" y="537"/>
                  </a:lnTo>
                  <a:lnTo>
                    <a:pt x="869" y="525"/>
                  </a:lnTo>
                  <a:lnTo>
                    <a:pt x="862" y="492"/>
                  </a:lnTo>
                  <a:lnTo>
                    <a:pt x="831" y="425"/>
                  </a:lnTo>
                  <a:lnTo>
                    <a:pt x="848" y="387"/>
                  </a:lnTo>
                  <a:lnTo>
                    <a:pt x="836" y="383"/>
                  </a:lnTo>
                  <a:lnTo>
                    <a:pt x="822" y="345"/>
                  </a:lnTo>
                  <a:lnTo>
                    <a:pt x="793" y="364"/>
                  </a:lnTo>
                  <a:lnTo>
                    <a:pt x="739" y="335"/>
                  </a:lnTo>
                  <a:lnTo>
                    <a:pt x="694" y="328"/>
                  </a:lnTo>
                  <a:lnTo>
                    <a:pt x="677" y="357"/>
                  </a:lnTo>
                  <a:lnTo>
                    <a:pt x="651" y="314"/>
                  </a:lnTo>
                  <a:lnTo>
                    <a:pt x="620" y="299"/>
                  </a:lnTo>
                  <a:lnTo>
                    <a:pt x="603" y="280"/>
                  </a:lnTo>
                  <a:lnTo>
                    <a:pt x="577" y="297"/>
                  </a:lnTo>
                  <a:lnTo>
                    <a:pt x="549" y="285"/>
                  </a:lnTo>
                  <a:lnTo>
                    <a:pt x="551" y="252"/>
                  </a:lnTo>
                  <a:lnTo>
                    <a:pt x="527" y="228"/>
                  </a:lnTo>
                  <a:lnTo>
                    <a:pt x="494" y="235"/>
                  </a:lnTo>
                  <a:lnTo>
                    <a:pt x="477" y="278"/>
                  </a:lnTo>
                  <a:lnTo>
                    <a:pt x="447" y="309"/>
                  </a:lnTo>
                  <a:lnTo>
                    <a:pt x="416" y="309"/>
                  </a:lnTo>
                  <a:lnTo>
                    <a:pt x="387" y="280"/>
                  </a:lnTo>
                  <a:lnTo>
                    <a:pt x="359" y="271"/>
                  </a:lnTo>
                  <a:lnTo>
                    <a:pt x="345" y="223"/>
                  </a:lnTo>
                  <a:lnTo>
                    <a:pt x="316" y="188"/>
                  </a:lnTo>
                  <a:lnTo>
                    <a:pt x="288" y="190"/>
                  </a:lnTo>
                  <a:lnTo>
                    <a:pt x="259" y="162"/>
                  </a:lnTo>
                  <a:lnTo>
                    <a:pt x="259" y="138"/>
                  </a:lnTo>
                  <a:lnTo>
                    <a:pt x="309" y="124"/>
                  </a:lnTo>
                  <a:lnTo>
                    <a:pt x="349" y="105"/>
                  </a:lnTo>
                  <a:lnTo>
                    <a:pt x="349" y="81"/>
                  </a:lnTo>
                  <a:lnTo>
                    <a:pt x="323" y="55"/>
                  </a:lnTo>
                  <a:lnTo>
                    <a:pt x="328" y="28"/>
                  </a:lnTo>
                  <a:lnTo>
                    <a:pt x="299" y="0"/>
                  </a:lnTo>
                  <a:lnTo>
                    <a:pt x="288" y="28"/>
                  </a:lnTo>
                  <a:lnTo>
                    <a:pt x="266" y="47"/>
                  </a:lnTo>
                  <a:lnTo>
                    <a:pt x="197" y="43"/>
                  </a:lnTo>
                  <a:lnTo>
                    <a:pt x="147" y="55"/>
                  </a:lnTo>
                  <a:lnTo>
                    <a:pt x="147" y="5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D68957F-3C89-7F9E-EA4B-22006A92B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" y="1573"/>
              <a:ext cx="710" cy="1060"/>
            </a:xfrm>
            <a:custGeom>
              <a:avLst/>
              <a:gdLst>
                <a:gd name="T0" fmla="*/ 394 w 710"/>
                <a:gd name="T1" fmla="*/ 202 h 1060"/>
                <a:gd name="T2" fmla="*/ 347 w 710"/>
                <a:gd name="T3" fmla="*/ 226 h 1060"/>
                <a:gd name="T4" fmla="*/ 297 w 710"/>
                <a:gd name="T5" fmla="*/ 295 h 1060"/>
                <a:gd name="T6" fmla="*/ 292 w 710"/>
                <a:gd name="T7" fmla="*/ 337 h 1060"/>
                <a:gd name="T8" fmla="*/ 252 w 710"/>
                <a:gd name="T9" fmla="*/ 421 h 1060"/>
                <a:gd name="T10" fmla="*/ 254 w 710"/>
                <a:gd name="T11" fmla="*/ 473 h 1060"/>
                <a:gd name="T12" fmla="*/ 266 w 710"/>
                <a:gd name="T13" fmla="*/ 530 h 1060"/>
                <a:gd name="T14" fmla="*/ 290 w 710"/>
                <a:gd name="T15" fmla="*/ 558 h 1060"/>
                <a:gd name="T16" fmla="*/ 342 w 710"/>
                <a:gd name="T17" fmla="*/ 578 h 1060"/>
                <a:gd name="T18" fmla="*/ 409 w 710"/>
                <a:gd name="T19" fmla="*/ 613 h 1060"/>
                <a:gd name="T20" fmla="*/ 456 w 710"/>
                <a:gd name="T21" fmla="*/ 625 h 1060"/>
                <a:gd name="T22" fmla="*/ 504 w 710"/>
                <a:gd name="T23" fmla="*/ 627 h 1060"/>
                <a:gd name="T24" fmla="*/ 570 w 710"/>
                <a:gd name="T25" fmla="*/ 632 h 1060"/>
                <a:gd name="T26" fmla="*/ 601 w 710"/>
                <a:gd name="T27" fmla="*/ 677 h 1060"/>
                <a:gd name="T28" fmla="*/ 646 w 710"/>
                <a:gd name="T29" fmla="*/ 725 h 1060"/>
                <a:gd name="T30" fmla="*/ 667 w 710"/>
                <a:gd name="T31" fmla="*/ 777 h 1060"/>
                <a:gd name="T32" fmla="*/ 710 w 710"/>
                <a:gd name="T33" fmla="*/ 806 h 1060"/>
                <a:gd name="T34" fmla="*/ 667 w 710"/>
                <a:gd name="T35" fmla="*/ 820 h 1060"/>
                <a:gd name="T36" fmla="*/ 634 w 710"/>
                <a:gd name="T37" fmla="*/ 877 h 1060"/>
                <a:gd name="T38" fmla="*/ 577 w 710"/>
                <a:gd name="T39" fmla="*/ 872 h 1060"/>
                <a:gd name="T40" fmla="*/ 549 w 710"/>
                <a:gd name="T41" fmla="*/ 920 h 1060"/>
                <a:gd name="T42" fmla="*/ 489 w 710"/>
                <a:gd name="T43" fmla="*/ 922 h 1060"/>
                <a:gd name="T44" fmla="*/ 454 w 710"/>
                <a:gd name="T45" fmla="*/ 970 h 1060"/>
                <a:gd name="T46" fmla="*/ 399 w 710"/>
                <a:gd name="T47" fmla="*/ 953 h 1060"/>
                <a:gd name="T48" fmla="*/ 368 w 710"/>
                <a:gd name="T49" fmla="*/ 946 h 1060"/>
                <a:gd name="T50" fmla="*/ 361 w 710"/>
                <a:gd name="T51" fmla="*/ 1005 h 1060"/>
                <a:gd name="T52" fmla="*/ 302 w 710"/>
                <a:gd name="T53" fmla="*/ 1029 h 1060"/>
                <a:gd name="T54" fmla="*/ 252 w 710"/>
                <a:gd name="T55" fmla="*/ 1027 h 1060"/>
                <a:gd name="T56" fmla="*/ 235 w 710"/>
                <a:gd name="T57" fmla="*/ 991 h 1060"/>
                <a:gd name="T58" fmla="*/ 195 w 710"/>
                <a:gd name="T59" fmla="*/ 963 h 1060"/>
                <a:gd name="T60" fmla="*/ 164 w 710"/>
                <a:gd name="T61" fmla="*/ 920 h 1060"/>
                <a:gd name="T62" fmla="*/ 145 w 710"/>
                <a:gd name="T63" fmla="*/ 877 h 1060"/>
                <a:gd name="T64" fmla="*/ 105 w 710"/>
                <a:gd name="T65" fmla="*/ 851 h 1060"/>
                <a:gd name="T66" fmla="*/ 107 w 710"/>
                <a:gd name="T67" fmla="*/ 891 h 1060"/>
                <a:gd name="T68" fmla="*/ 105 w 710"/>
                <a:gd name="T69" fmla="*/ 946 h 1060"/>
                <a:gd name="T70" fmla="*/ 50 w 710"/>
                <a:gd name="T71" fmla="*/ 934 h 1060"/>
                <a:gd name="T72" fmla="*/ 45 w 710"/>
                <a:gd name="T73" fmla="*/ 884 h 1060"/>
                <a:gd name="T74" fmla="*/ 72 w 710"/>
                <a:gd name="T75" fmla="*/ 825 h 1060"/>
                <a:gd name="T76" fmla="*/ 19 w 710"/>
                <a:gd name="T77" fmla="*/ 815 h 1060"/>
                <a:gd name="T78" fmla="*/ 50 w 710"/>
                <a:gd name="T79" fmla="*/ 751 h 1060"/>
                <a:gd name="T80" fmla="*/ 76 w 710"/>
                <a:gd name="T81" fmla="*/ 696 h 1060"/>
                <a:gd name="T82" fmla="*/ 45 w 710"/>
                <a:gd name="T83" fmla="*/ 644 h 1060"/>
                <a:gd name="T84" fmla="*/ 24 w 710"/>
                <a:gd name="T85" fmla="*/ 578 h 1060"/>
                <a:gd name="T86" fmla="*/ 31 w 710"/>
                <a:gd name="T87" fmla="*/ 516 h 1060"/>
                <a:gd name="T88" fmla="*/ 15 w 710"/>
                <a:gd name="T89" fmla="*/ 466 h 1060"/>
                <a:gd name="T90" fmla="*/ 0 w 710"/>
                <a:gd name="T91" fmla="*/ 409 h 1060"/>
                <a:gd name="T92" fmla="*/ 38 w 710"/>
                <a:gd name="T93" fmla="*/ 345 h 1060"/>
                <a:gd name="T94" fmla="*/ 69 w 710"/>
                <a:gd name="T95" fmla="*/ 254 h 1060"/>
                <a:gd name="T96" fmla="*/ 124 w 710"/>
                <a:gd name="T97" fmla="*/ 192 h 1060"/>
                <a:gd name="T98" fmla="*/ 159 w 710"/>
                <a:gd name="T99" fmla="*/ 150 h 1060"/>
                <a:gd name="T100" fmla="*/ 114 w 710"/>
                <a:gd name="T101" fmla="*/ 116 h 1060"/>
                <a:gd name="T102" fmla="*/ 62 w 710"/>
                <a:gd name="T103" fmla="*/ 38 h 1060"/>
                <a:gd name="T104" fmla="*/ 124 w 710"/>
                <a:gd name="T105" fmla="*/ 12 h 1060"/>
                <a:gd name="T106" fmla="*/ 207 w 710"/>
                <a:gd name="T107" fmla="*/ 33 h 1060"/>
                <a:gd name="T108" fmla="*/ 266 w 710"/>
                <a:gd name="T109" fmla="*/ 43 h 1060"/>
                <a:gd name="T110" fmla="*/ 302 w 710"/>
                <a:gd name="T111" fmla="*/ 102 h 1060"/>
                <a:gd name="T112" fmla="*/ 356 w 710"/>
                <a:gd name="T113" fmla="*/ 140 h 1060"/>
                <a:gd name="T114" fmla="*/ 394 w 710"/>
                <a:gd name="T115" fmla="*/ 15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10" h="1060">
                  <a:moveTo>
                    <a:pt x="394" y="150"/>
                  </a:moveTo>
                  <a:lnTo>
                    <a:pt x="394" y="202"/>
                  </a:lnTo>
                  <a:lnTo>
                    <a:pt x="371" y="202"/>
                  </a:lnTo>
                  <a:lnTo>
                    <a:pt x="347" y="226"/>
                  </a:lnTo>
                  <a:lnTo>
                    <a:pt x="297" y="259"/>
                  </a:lnTo>
                  <a:lnTo>
                    <a:pt x="297" y="295"/>
                  </a:lnTo>
                  <a:lnTo>
                    <a:pt x="278" y="311"/>
                  </a:lnTo>
                  <a:lnTo>
                    <a:pt x="292" y="337"/>
                  </a:lnTo>
                  <a:lnTo>
                    <a:pt x="261" y="380"/>
                  </a:lnTo>
                  <a:lnTo>
                    <a:pt x="252" y="421"/>
                  </a:lnTo>
                  <a:lnTo>
                    <a:pt x="273" y="442"/>
                  </a:lnTo>
                  <a:lnTo>
                    <a:pt x="254" y="473"/>
                  </a:lnTo>
                  <a:lnTo>
                    <a:pt x="247" y="511"/>
                  </a:lnTo>
                  <a:lnTo>
                    <a:pt x="266" y="530"/>
                  </a:lnTo>
                  <a:lnTo>
                    <a:pt x="290" y="530"/>
                  </a:lnTo>
                  <a:lnTo>
                    <a:pt x="290" y="558"/>
                  </a:lnTo>
                  <a:lnTo>
                    <a:pt x="321" y="558"/>
                  </a:lnTo>
                  <a:lnTo>
                    <a:pt x="342" y="578"/>
                  </a:lnTo>
                  <a:lnTo>
                    <a:pt x="380" y="568"/>
                  </a:lnTo>
                  <a:lnTo>
                    <a:pt x="409" y="613"/>
                  </a:lnTo>
                  <a:lnTo>
                    <a:pt x="435" y="613"/>
                  </a:lnTo>
                  <a:lnTo>
                    <a:pt x="456" y="625"/>
                  </a:lnTo>
                  <a:lnTo>
                    <a:pt x="482" y="606"/>
                  </a:lnTo>
                  <a:lnTo>
                    <a:pt x="504" y="627"/>
                  </a:lnTo>
                  <a:lnTo>
                    <a:pt x="532" y="613"/>
                  </a:lnTo>
                  <a:lnTo>
                    <a:pt x="570" y="632"/>
                  </a:lnTo>
                  <a:lnTo>
                    <a:pt x="561" y="677"/>
                  </a:lnTo>
                  <a:lnTo>
                    <a:pt x="601" y="677"/>
                  </a:lnTo>
                  <a:lnTo>
                    <a:pt x="615" y="715"/>
                  </a:lnTo>
                  <a:lnTo>
                    <a:pt x="646" y="725"/>
                  </a:lnTo>
                  <a:lnTo>
                    <a:pt x="672" y="751"/>
                  </a:lnTo>
                  <a:lnTo>
                    <a:pt x="667" y="777"/>
                  </a:lnTo>
                  <a:lnTo>
                    <a:pt x="696" y="777"/>
                  </a:lnTo>
                  <a:lnTo>
                    <a:pt x="710" y="806"/>
                  </a:lnTo>
                  <a:lnTo>
                    <a:pt x="689" y="827"/>
                  </a:lnTo>
                  <a:lnTo>
                    <a:pt x="667" y="820"/>
                  </a:lnTo>
                  <a:lnTo>
                    <a:pt x="634" y="841"/>
                  </a:lnTo>
                  <a:lnTo>
                    <a:pt x="634" y="877"/>
                  </a:lnTo>
                  <a:lnTo>
                    <a:pt x="606" y="906"/>
                  </a:lnTo>
                  <a:lnTo>
                    <a:pt x="577" y="872"/>
                  </a:lnTo>
                  <a:lnTo>
                    <a:pt x="537" y="887"/>
                  </a:lnTo>
                  <a:lnTo>
                    <a:pt x="549" y="920"/>
                  </a:lnTo>
                  <a:lnTo>
                    <a:pt x="513" y="932"/>
                  </a:lnTo>
                  <a:lnTo>
                    <a:pt x="489" y="922"/>
                  </a:lnTo>
                  <a:lnTo>
                    <a:pt x="468" y="944"/>
                  </a:lnTo>
                  <a:lnTo>
                    <a:pt x="454" y="970"/>
                  </a:lnTo>
                  <a:lnTo>
                    <a:pt x="432" y="951"/>
                  </a:lnTo>
                  <a:lnTo>
                    <a:pt x="399" y="953"/>
                  </a:lnTo>
                  <a:lnTo>
                    <a:pt x="390" y="927"/>
                  </a:lnTo>
                  <a:lnTo>
                    <a:pt x="368" y="946"/>
                  </a:lnTo>
                  <a:lnTo>
                    <a:pt x="380" y="986"/>
                  </a:lnTo>
                  <a:lnTo>
                    <a:pt x="361" y="1005"/>
                  </a:lnTo>
                  <a:lnTo>
                    <a:pt x="349" y="1022"/>
                  </a:lnTo>
                  <a:lnTo>
                    <a:pt x="302" y="1029"/>
                  </a:lnTo>
                  <a:lnTo>
                    <a:pt x="271" y="1060"/>
                  </a:lnTo>
                  <a:lnTo>
                    <a:pt x="252" y="1027"/>
                  </a:lnTo>
                  <a:lnTo>
                    <a:pt x="252" y="1008"/>
                  </a:lnTo>
                  <a:lnTo>
                    <a:pt x="235" y="991"/>
                  </a:lnTo>
                  <a:lnTo>
                    <a:pt x="200" y="991"/>
                  </a:lnTo>
                  <a:lnTo>
                    <a:pt x="195" y="963"/>
                  </a:lnTo>
                  <a:lnTo>
                    <a:pt x="195" y="939"/>
                  </a:lnTo>
                  <a:lnTo>
                    <a:pt x="164" y="920"/>
                  </a:lnTo>
                  <a:lnTo>
                    <a:pt x="164" y="896"/>
                  </a:lnTo>
                  <a:lnTo>
                    <a:pt x="145" y="877"/>
                  </a:lnTo>
                  <a:lnTo>
                    <a:pt x="133" y="851"/>
                  </a:lnTo>
                  <a:lnTo>
                    <a:pt x="105" y="851"/>
                  </a:lnTo>
                  <a:lnTo>
                    <a:pt x="86" y="872"/>
                  </a:lnTo>
                  <a:lnTo>
                    <a:pt x="107" y="891"/>
                  </a:lnTo>
                  <a:lnTo>
                    <a:pt x="126" y="913"/>
                  </a:lnTo>
                  <a:lnTo>
                    <a:pt x="105" y="946"/>
                  </a:lnTo>
                  <a:lnTo>
                    <a:pt x="91" y="960"/>
                  </a:lnTo>
                  <a:lnTo>
                    <a:pt x="50" y="934"/>
                  </a:lnTo>
                  <a:lnTo>
                    <a:pt x="69" y="915"/>
                  </a:lnTo>
                  <a:lnTo>
                    <a:pt x="45" y="884"/>
                  </a:lnTo>
                  <a:lnTo>
                    <a:pt x="45" y="851"/>
                  </a:lnTo>
                  <a:lnTo>
                    <a:pt x="72" y="825"/>
                  </a:lnTo>
                  <a:lnTo>
                    <a:pt x="43" y="815"/>
                  </a:lnTo>
                  <a:lnTo>
                    <a:pt x="19" y="815"/>
                  </a:lnTo>
                  <a:lnTo>
                    <a:pt x="34" y="775"/>
                  </a:lnTo>
                  <a:lnTo>
                    <a:pt x="50" y="751"/>
                  </a:lnTo>
                  <a:lnTo>
                    <a:pt x="50" y="723"/>
                  </a:lnTo>
                  <a:lnTo>
                    <a:pt x="76" y="696"/>
                  </a:lnTo>
                  <a:lnTo>
                    <a:pt x="76" y="658"/>
                  </a:lnTo>
                  <a:lnTo>
                    <a:pt x="45" y="644"/>
                  </a:lnTo>
                  <a:lnTo>
                    <a:pt x="45" y="623"/>
                  </a:lnTo>
                  <a:lnTo>
                    <a:pt x="24" y="578"/>
                  </a:lnTo>
                  <a:lnTo>
                    <a:pt x="3" y="535"/>
                  </a:lnTo>
                  <a:lnTo>
                    <a:pt x="31" y="516"/>
                  </a:lnTo>
                  <a:lnTo>
                    <a:pt x="19" y="504"/>
                  </a:lnTo>
                  <a:lnTo>
                    <a:pt x="15" y="466"/>
                  </a:lnTo>
                  <a:lnTo>
                    <a:pt x="0" y="437"/>
                  </a:lnTo>
                  <a:lnTo>
                    <a:pt x="0" y="409"/>
                  </a:lnTo>
                  <a:lnTo>
                    <a:pt x="53" y="366"/>
                  </a:lnTo>
                  <a:lnTo>
                    <a:pt x="38" y="345"/>
                  </a:lnTo>
                  <a:lnTo>
                    <a:pt x="45" y="302"/>
                  </a:lnTo>
                  <a:lnTo>
                    <a:pt x="69" y="254"/>
                  </a:lnTo>
                  <a:lnTo>
                    <a:pt x="79" y="214"/>
                  </a:lnTo>
                  <a:lnTo>
                    <a:pt x="124" y="192"/>
                  </a:lnTo>
                  <a:lnTo>
                    <a:pt x="159" y="192"/>
                  </a:lnTo>
                  <a:lnTo>
                    <a:pt x="159" y="150"/>
                  </a:lnTo>
                  <a:lnTo>
                    <a:pt x="136" y="126"/>
                  </a:lnTo>
                  <a:lnTo>
                    <a:pt x="114" y="116"/>
                  </a:lnTo>
                  <a:lnTo>
                    <a:pt x="98" y="57"/>
                  </a:lnTo>
                  <a:lnTo>
                    <a:pt x="62" y="38"/>
                  </a:lnTo>
                  <a:lnTo>
                    <a:pt x="81" y="0"/>
                  </a:lnTo>
                  <a:lnTo>
                    <a:pt x="124" y="12"/>
                  </a:lnTo>
                  <a:lnTo>
                    <a:pt x="155" y="19"/>
                  </a:lnTo>
                  <a:lnTo>
                    <a:pt x="207" y="33"/>
                  </a:lnTo>
                  <a:lnTo>
                    <a:pt x="231" y="55"/>
                  </a:lnTo>
                  <a:lnTo>
                    <a:pt x="266" y="43"/>
                  </a:lnTo>
                  <a:lnTo>
                    <a:pt x="271" y="81"/>
                  </a:lnTo>
                  <a:lnTo>
                    <a:pt x="302" y="102"/>
                  </a:lnTo>
                  <a:lnTo>
                    <a:pt x="345" y="102"/>
                  </a:lnTo>
                  <a:lnTo>
                    <a:pt x="356" y="140"/>
                  </a:lnTo>
                  <a:lnTo>
                    <a:pt x="394" y="150"/>
                  </a:lnTo>
                  <a:lnTo>
                    <a:pt x="394" y="15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715356A-9CA2-F293-1D62-7125F2CDC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1280"/>
              <a:ext cx="853" cy="671"/>
            </a:xfrm>
            <a:custGeom>
              <a:avLst/>
              <a:gdLst>
                <a:gd name="T0" fmla="*/ 271 w 853"/>
                <a:gd name="T1" fmla="*/ 3 h 671"/>
                <a:gd name="T2" fmla="*/ 330 w 853"/>
                <a:gd name="T3" fmla="*/ 38 h 671"/>
                <a:gd name="T4" fmla="*/ 397 w 853"/>
                <a:gd name="T5" fmla="*/ 24 h 671"/>
                <a:gd name="T6" fmla="*/ 430 w 853"/>
                <a:gd name="T7" fmla="*/ 98 h 671"/>
                <a:gd name="T8" fmla="*/ 492 w 853"/>
                <a:gd name="T9" fmla="*/ 84 h 671"/>
                <a:gd name="T10" fmla="*/ 511 w 853"/>
                <a:gd name="T11" fmla="*/ 153 h 671"/>
                <a:gd name="T12" fmla="*/ 568 w 853"/>
                <a:gd name="T13" fmla="*/ 103 h 671"/>
                <a:gd name="T14" fmla="*/ 632 w 853"/>
                <a:gd name="T15" fmla="*/ 134 h 671"/>
                <a:gd name="T16" fmla="*/ 694 w 853"/>
                <a:gd name="T17" fmla="*/ 103 h 671"/>
                <a:gd name="T18" fmla="*/ 741 w 853"/>
                <a:gd name="T19" fmla="*/ 193 h 671"/>
                <a:gd name="T20" fmla="*/ 691 w 853"/>
                <a:gd name="T21" fmla="*/ 250 h 671"/>
                <a:gd name="T22" fmla="*/ 634 w 853"/>
                <a:gd name="T23" fmla="*/ 328 h 671"/>
                <a:gd name="T24" fmla="*/ 701 w 853"/>
                <a:gd name="T25" fmla="*/ 355 h 671"/>
                <a:gd name="T26" fmla="*/ 717 w 853"/>
                <a:gd name="T27" fmla="*/ 393 h 671"/>
                <a:gd name="T28" fmla="*/ 763 w 853"/>
                <a:gd name="T29" fmla="*/ 409 h 671"/>
                <a:gd name="T30" fmla="*/ 831 w 853"/>
                <a:gd name="T31" fmla="*/ 493 h 671"/>
                <a:gd name="T32" fmla="*/ 853 w 853"/>
                <a:gd name="T33" fmla="*/ 573 h 671"/>
                <a:gd name="T34" fmla="*/ 789 w 853"/>
                <a:gd name="T35" fmla="*/ 554 h 671"/>
                <a:gd name="T36" fmla="*/ 739 w 853"/>
                <a:gd name="T37" fmla="*/ 597 h 671"/>
                <a:gd name="T38" fmla="*/ 703 w 853"/>
                <a:gd name="T39" fmla="*/ 661 h 671"/>
                <a:gd name="T40" fmla="*/ 622 w 853"/>
                <a:gd name="T41" fmla="*/ 671 h 671"/>
                <a:gd name="T42" fmla="*/ 563 w 853"/>
                <a:gd name="T43" fmla="*/ 628 h 671"/>
                <a:gd name="T44" fmla="*/ 520 w 853"/>
                <a:gd name="T45" fmla="*/ 607 h 671"/>
                <a:gd name="T46" fmla="*/ 501 w 853"/>
                <a:gd name="T47" fmla="*/ 554 h 671"/>
                <a:gd name="T48" fmla="*/ 430 w 853"/>
                <a:gd name="T49" fmla="*/ 571 h 671"/>
                <a:gd name="T50" fmla="*/ 395 w 853"/>
                <a:gd name="T51" fmla="*/ 580 h 671"/>
                <a:gd name="T52" fmla="*/ 371 w 853"/>
                <a:gd name="T53" fmla="*/ 552 h 671"/>
                <a:gd name="T54" fmla="*/ 295 w 853"/>
                <a:gd name="T55" fmla="*/ 588 h 671"/>
                <a:gd name="T56" fmla="*/ 219 w 853"/>
                <a:gd name="T57" fmla="*/ 616 h 671"/>
                <a:gd name="T58" fmla="*/ 183 w 853"/>
                <a:gd name="T59" fmla="*/ 592 h 671"/>
                <a:gd name="T60" fmla="*/ 162 w 853"/>
                <a:gd name="T61" fmla="*/ 533 h 671"/>
                <a:gd name="T62" fmla="*/ 157 w 853"/>
                <a:gd name="T63" fmla="*/ 483 h 671"/>
                <a:gd name="T64" fmla="*/ 136 w 853"/>
                <a:gd name="T65" fmla="*/ 435 h 671"/>
                <a:gd name="T66" fmla="*/ 62 w 853"/>
                <a:gd name="T67" fmla="*/ 447 h 671"/>
                <a:gd name="T68" fmla="*/ 38 w 853"/>
                <a:gd name="T69" fmla="*/ 397 h 671"/>
                <a:gd name="T70" fmla="*/ 0 w 853"/>
                <a:gd name="T71" fmla="*/ 367 h 671"/>
                <a:gd name="T72" fmla="*/ 10 w 853"/>
                <a:gd name="T73" fmla="*/ 300 h 671"/>
                <a:gd name="T74" fmla="*/ 3 w 853"/>
                <a:gd name="T75" fmla="*/ 255 h 671"/>
                <a:gd name="T76" fmla="*/ 57 w 853"/>
                <a:gd name="T77" fmla="*/ 260 h 671"/>
                <a:gd name="T78" fmla="*/ 148 w 853"/>
                <a:gd name="T79" fmla="*/ 255 h 671"/>
                <a:gd name="T80" fmla="*/ 190 w 853"/>
                <a:gd name="T81" fmla="*/ 267 h 671"/>
                <a:gd name="T82" fmla="*/ 219 w 853"/>
                <a:gd name="T83" fmla="*/ 222 h 671"/>
                <a:gd name="T84" fmla="*/ 292 w 853"/>
                <a:gd name="T85" fmla="*/ 233 h 671"/>
                <a:gd name="T86" fmla="*/ 262 w 853"/>
                <a:gd name="T87" fmla="*/ 186 h 671"/>
                <a:gd name="T88" fmla="*/ 259 w 853"/>
                <a:gd name="T89" fmla="*/ 136 h 671"/>
                <a:gd name="T90" fmla="*/ 250 w 853"/>
                <a:gd name="T91" fmla="*/ 77 h 671"/>
                <a:gd name="T92" fmla="*/ 228 w 853"/>
                <a:gd name="T93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3" h="671">
                  <a:moveTo>
                    <a:pt x="228" y="0"/>
                  </a:moveTo>
                  <a:lnTo>
                    <a:pt x="271" y="3"/>
                  </a:lnTo>
                  <a:lnTo>
                    <a:pt x="316" y="24"/>
                  </a:lnTo>
                  <a:lnTo>
                    <a:pt x="330" y="38"/>
                  </a:lnTo>
                  <a:lnTo>
                    <a:pt x="361" y="43"/>
                  </a:lnTo>
                  <a:lnTo>
                    <a:pt x="397" y="24"/>
                  </a:lnTo>
                  <a:lnTo>
                    <a:pt x="411" y="55"/>
                  </a:lnTo>
                  <a:lnTo>
                    <a:pt x="430" y="98"/>
                  </a:lnTo>
                  <a:lnTo>
                    <a:pt x="454" y="98"/>
                  </a:lnTo>
                  <a:lnTo>
                    <a:pt x="492" y="84"/>
                  </a:lnTo>
                  <a:lnTo>
                    <a:pt x="513" y="126"/>
                  </a:lnTo>
                  <a:lnTo>
                    <a:pt x="511" y="153"/>
                  </a:lnTo>
                  <a:lnTo>
                    <a:pt x="544" y="126"/>
                  </a:lnTo>
                  <a:lnTo>
                    <a:pt x="568" y="103"/>
                  </a:lnTo>
                  <a:lnTo>
                    <a:pt x="611" y="134"/>
                  </a:lnTo>
                  <a:lnTo>
                    <a:pt x="632" y="134"/>
                  </a:lnTo>
                  <a:lnTo>
                    <a:pt x="637" y="103"/>
                  </a:lnTo>
                  <a:lnTo>
                    <a:pt x="694" y="103"/>
                  </a:lnTo>
                  <a:lnTo>
                    <a:pt x="765" y="174"/>
                  </a:lnTo>
                  <a:lnTo>
                    <a:pt x="741" y="193"/>
                  </a:lnTo>
                  <a:lnTo>
                    <a:pt x="736" y="233"/>
                  </a:lnTo>
                  <a:lnTo>
                    <a:pt x="691" y="250"/>
                  </a:lnTo>
                  <a:lnTo>
                    <a:pt x="627" y="300"/>
                  </a:lnTo>
                  <a:lnTo>
                    <a:pt x="634" y="328"/>
                  </a:lnTo>
                  <a:lnTo>
                    <a:pt x="670" y="369"/>
                  </a:lnTo>
                  <a:lnTo>
                    <a:pt x="701" y="355"/>
                  </a:lnTo>
                  <a:lnTo>
                    <a:pt x="717" y="371"/>
                  </a:lnTo>
                  <a:lnTo>
                    <a:pt x="717" y="393"/>
                  </a:lnTo>
                  <a:lnTo>
                    <a:pt x="736" y="414"/>
                  </a:lnTo>
                  <a:lnTo>
                    <a:pt x="763" y="409"/>
                  </a:lnTo>
                  <a:lnTo>
                    <a:pt x="791" y="462"/>
                  </a:lnTo>
                  <a:lnTo>
                    <a:pt x="831" y="493"/>
                  </a:lnTo>
                  <a:lnTo>
                    <a:pt x="839" y="545"/>
                  </a:lnTo>
                  <a:lnTo>
                    <a:pt x="853" y="573"/>
                  </a:lnTo>
                  <a:lnTo>
                    <a:pt x="810" y="554"/>
                  </a:lnTo>
                  <a:lnTo>
                    <a:pt x="789" y="554"/>
                  </a:lnTo>
                  <a:lnTo>
                    <a:pt x="789" y="583"/>
                  </a:lnTo>
                  <a:lnTo>
                    <a:pt x="739" y="597"/>
                  </a:lnTo>
                  <a:lnTo>
                    <a:pt x="713" y="623"/>
                  </a:lnTo>
                  <a:lnTo>
                    <a:pt x="703" y="661"/>
                  </a:lnTo>
                  <a:lnTo>
                    <a:pt x="656" y="661"/>
                  </a:lnTo>
                  <a:lnTo>
                    <a:pt x="622" y="671"/>
                  </a:lnTo>
                  <a:lnTo>
                    <a:pt x="601" y="649"/>
                  </a:lnTo>
                  <a:lnTo>
                    <a:pt x="563" y="628"/>
                  </a:lnTo>
                  <a:lnTo>
                    <a:pt x="542" y="607"/>
                  </a:lnTo>
                  <a:lnTo>
                    <a:pt x="520" y="607"/>
                  </a:lnTo>
                  <a:lnTo>
                    <a:pt x="520" y="573"/>
                  </a:lnTo>
                  <a:lnTo>
                    <a:pt x="501" y="554"/>
                  </a:lnTo>
                  <a:lnTo>
                    <a:pt x="463" y="554"/>
                  </a:lnTo>
                  <a:lnTo>
                    <a:pt x="430" y="571"/>
                  </a:lnTo>
                  <a:lnTo>
                    <a:pt x="414" y="588"/>
                  </a:lnTo>
                  <a:lnTo>
                    <a:pt x="395" y="580"/>
                  </a:lnTo>
                  <a:lnTo>
                    <a:pt x="395" y="552"/>
                  </a:lnTo>
                  <a:lnTo>
                    <a:pt x="371" y="552"/>
                  </a:lnTo>
                  <a:lnTo>
                    <a:pt x="345" y="588"/>
                  </a:lnTo>
                  <a:lnTo>
                    <a:pt x="295" y="588"/>
                  </a:lnTo>
                  <a:lnTo>
                    <a:pt x="269" y="573"/>
                  </a:lnTo>
                  <a:lnTo>
                    <a:pt x="219" y="616"/>
                  </a:lnTo>
                  <a:lnTo>
                    <a:pt x="174" y="626"/>
                  </a:lnTo>
                  <a:lnTo>
                    <a:pt x="183" y="592"/>
                  </a:lnTo>
                  <a:lnTo>
                    <a:pt x="143" y="569"/>
                  </a:lnTo>
                  <a:lnTo>
                    <a:pt x="162" y="533"/>
                  </a:lnTo>
                  <a:lnTo>
                    <a:pt x="152" y="512"/>
                  </a:lnTo>
                  <a:lnTo>
                    <a:pt x="157" y="483"/>
                  </a:lnTo>
                  <a:lnTo>
                    <a:pt x="152" y="452"/>
                  </a:lnTo>
                  <a:lnTo>
                    <a:pt x="136" y="435"/>
                  </a:lnTo>
                  <a:lnTo>
                    <a:pt x="107" y="454"/>
                  </a:lnTo>
                  <a:lnTo>
                    <a:pt x="62" y="447"/>
                  </a:lnTo>
                  <a:lnTo>
                    <a:pt x="62" y="421"/>
                  </a:lnTo>
                  <a:lnTo>
                    <a:pt x="38" y="397"/>
                  </a:lnTo>
                  <a:lnTo>
                    <a:pt x="8" y="390"/>
                  </a:lnTo>
                  <a:lnTo>
                    <a:pt x="0" y="367"/>
                  </a:lnTo>
                  <a:lnTo>
                    <a:pt x="24" y="343"/>
                  </a:lnTo>
                  <a:lnTo>
                    <a:pt x="10" y="300"/>
                  </a:lnTo>
                  <a:lnTo>
                    <a:pt x="17" y="276"/>
                  </a:lnTo>
                  <a:lnTo>
                    <a:pt x="3" y="255"/>
                  </a:lnTo>
                  <a:lnTo>
                    <a:pt x="17" y="236"/>
                  </a:lnTo>
                  <a:lnTo>
                    <a:pt x="57" y="260"/>
                  </a:lnTo>
                  <a:lnTo>
                    <a:pt x="93" y="236"/>
                  </a:lnTo>
                  <a:lnTo>
                    <a:pt x="148" y="255"/>
                  </a:lnTo>
                  <a:lnTo>
                    <a:pt x="164" y="281"/>
                  </a:lnTo>
                  <a:lnTo>
                    <a:pt x="190" y="267"/>
                  </a:lnTo>
                  <a:lnTo>
                    <a:pt x="190" y="241"/>
                  </a:lnTo>
                  <a:lnTo>
                    <a:pt x="219" y="222"/>
                  </a:lnTo>
                  <a:lnTo>
                    <a:pt x="243" y="245"/>
                  </a:lnTo>
                  <a:lnTo>
                    <a:pt x="292" y="233"/>
                  </a:lnTo>
                  <a:lnTo>
                    <a:pt x="292" y="217"/>
                  </a:lnTo>
                  <a:lnTo>
                    <a:pt x="262" y="186"/>
                  </a:lnTo>
                  <a:lnTo>
                    <a:pt x="278" y="155"/>
                  </a:lnTo>
                  <a:lnTo>
                    <a:pt x="259" y="136"/>
                  </a:lnTo>
                  <a:lnTo>
                    <a:pt x="266" y="115"/>
                  </a:lnTo>
                  <a:lnTo>
                    <a:pt x="250" y="77"/>
                  </a:lnTo>
                  <a:lnTo>
                    <a:pt x="259" y="36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905F95A-37AB-0BE0-1215-87E7534D3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" y="1561"/>
              <a:ext cx="688" cy="502"/>
            </a:xfrm>
            <a:custGeom>
              <a:avLst/>
              <a:gdLst>
                <a:gd name="T0" fmla="*/ 100 w 290"/>
                <a:gd name="T1" fmla="*/ 209 h 211"/>
                <a:gd name="T2" fmla="*/ 89 w 290"/>
                <a:gd name="T3" fmla="*/ 193 h 211"/>
                <a:gd name="T4" fmla="*/ 57 w 290"/>
                <a:gd name="T5" fmla="*/ 158 h 211"/>
                <a:gd name="T6" fmla="*/ 28 w 290"/>
                <a:gd name="T7" fmla="*/ 131 h 211"/>
                <a:gd name="T8" fmla="*/ 23 w 290"/>
                <a:gd name="T9" fmla="*/ 103 h 211"/>
                <a:gd name="T10" fmla="*/ 0 w 290"/>
                <a:gd name="T11" fmla="*/ 73 h 211"/>
                <a:gd name="T12" fmla="*/ 1 w 290"/>
                <a:gd name="T13" fmla="*/ 46 h 211"/>
                <a:gd name="T14" fmla="*/ 24 w 290"/>
                <a:gd name="T15" fmla="*/ 50 h 211"/>
                <a:gd name="T16" fmla="*/ 34 w 290"/>
                <a:gd name="T17" fmla="*/ 63 h 211"/>
                <a:gd name="T18" fmla="*/ 36 w 290"/>
                <a:gd name="T19" fmla="*/ 78 h 211"/>
                <a:gd name="T20" fmla="*/ 42 w 290"/>
                <a:gd name="T21" fmla="*/ 98 h 211"/>
                <a:gd name="T22" fmla="*/ 55 w 290"/>
                <a:gd name="T23" fmla="*/ 86 h 211"/>
                <a:gd name="T24" fmla="*/ 67 w 290"/>
                <a:gd name="T25" fmla="*/ 64 h 211"/>
                <a:gd name="T26" fmla="*/ 95 w 290"/>
                <a:gd name="T27" fmla="*/ 34 h 211"/>
                <a:gd name="T28" fmla="*/ 102 w 290"/>
                <a:gd name="T29" fmla="*/ 19 h 211"/>
                <a:gd name="T30" fmla="*/ 140 w 290"/>
                <a:gd name="T31" fmla="*/ 13 h 211"/>
                <a:gd name="T32" fmla="*/ 158 w 290"/>
                <a:gd name="T33" fmla="*/ 5 h 211"/>
                <a:gd name="T34" fmla="*/ 203 w 290"/>
                <a:gd name="T35" fmla="*/ 16 h 211"/>
                <a:gd name="T36" fmla="*/ 234 w 290"/>
                <a:gd name="T37" fmla="*/ 27 h 211"/>
                <a:gd name="T38" fmla="*/ 245 w 290"/>
                <a:gd name="T39" fmla="*/ 41 h 211"/>
                <a:gd name="T40" fmla="*/ 278 w 290"/>
                <a:gd name="T41" fmla="*/ 49 h 211"/>
                <a:gd name="T42" fmla="*/ 274 w 290"/>
                <a:gd name="T43" fmla="*/ 69 h 211"/>
                <a:gd name="T44" fmla="*/ 279 w 290"/>
                <a:gd name="T45" fmla="*/ 91 h 211"/>
                <a:gd name="T46" fmla="*/ 285 w 290"/>
                <a:gd name="T47" fmla="*/ 113 h 211"/>
                <a:gd name="T48" fmla="*/ 290 w 290"/>
                <a:gd name="T49" fmla="*/ 138 h 211"/>
                <a:gd name="T50" fmla="*/ 271 w 290"/>
                <a:gd name="T51" fmla="*/ 159 h 211"/>
                <a:gd name="T52" fmla="*/ 255 w 290"/>
                <a:gd name="T53" fmla="*/ 165 h 211"/>
                <a:gd name="T54" fmla="*/ 205 w 290"/>
                <a:gd name="T55" fmla="*/ 184 h 211"/>
                <a:gd name="T56" fmla="*/ 197 w 290"/>
                <a:gd name="T57" fmla="*/ 204 h 211"/>
                <a:gd name="T58" fmla="*/ 177 w 290"/>
                <a:gd name="T59" fmla="*/ 201 h 211"/>
                <a:gd name="T60" fmla="*/ 147 w 290"/>
                <a:gd name="T61" fmla="*/ 199 h 211"/>
                <a:gd name="T62" fmla="*/ 125 w 290"/>
                <a:gd name="T63" fmla="*/ 20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0" h="211">
                  <a:moveTo>
                    <a:pt x="115" y="210"/>
                  </a:moveTo>
                  <a:cubicBezTo>
                    <a:pt x="100" y="209"/>
                    <a:pt x="100" y="209"/>
                    <a:pt x="100" y="209"/>
                  </a:cubicBezTo>
                  <a:cubicBezTo>
                    <a:pt x="100" y="198"/>
                    <a:pt x="100" y="198"/>
                    <a:pt x="100" y="198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9" y="180"/>
                    <a:pt x="89" y="180"/>
                    <a:pt x="89" y="180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2" y="79"/>
                    <a:pt x="55" y="76"/>
                  </a:cubicBezTo>
                  <a:cubicBezTo>
                    <a:pt x="58" y="73"/>
                    <a:pt x="67" y="64"/>
                    <a:pt x="67" y="64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203" y="16"/>
                    <a:pt x="203" y="16"/>
                    <a:pt x="203" y="16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45" y="31"/>
                    <a:pt x="245" y="31"/>
                    <a:pt x="245" y="31"/>
                  </a:cubicBezTo>
                  <a:cubicBezTo>
                    <a:pt x="245" y="41"/>
                    <a:pt x="245" y="41"/>
                    <a:pt x="245" y="41"/>
                  </a:cubicBezTo>
                  <a:cubicBezTo>
                    <a:pt x="268" y="38"/>
                    <a:pt x="268" y="38"/>
                    <a:pt x="268" y="38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68" y="58"/>
                    <a:pt x="268" y="58"/>
                    <a:pt x="268" y="58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0" y="82"/>
                    <a:pt x="270" y="82"/>
                    <a:pt x="270" y="82"/>
                  </a:cubicBezTo>
                  <a:cubicBezTo>
                    <a:pt x="279" y="91"/>
                    <a:pt x="279" y="91"/>
                    <a:pt x="279" y="91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85" y="113"/>
                    <a:pt x="285" y="113"/>
                    <a:pt x="285" y="113"/>
                  </a:cubicBezTo>
                  <a:cubicBezTo>
                    <a:pt x="275" y="123"/>
                    <a:pt x="275" y="123"/>
                    <a:pt x="275" y="123"/>
                  </a:cubicBezTo>
                  <a:cubicBezTo>
                    <a:pt x="290" y="138"/>
                    <a:pt x="290" y="138"/>
                    <a:pt x="290" y="138"/>
                  </a:cubicBezTo>
                  <a:cubicBezTo>
                    <a:pt x="283" y="155"/>
                    <a:pt x="283" y="155"/>
                    <a:pt x="283" y="155"/>
                  </a:cubicBezTo>
                  <a:cubicBezTo>
                    <a:pt x="271" y="159"/>
                    <a:pt x="271" y="159"/>
                    <a:pt x="271" y="159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55" y="165"/>
                    <a:pt x="255" y="165"/>
                    <a:pt x="255" y="165"/>
                  </a:cubicBezTo>
                  <a:cubicBezTo>
                    <a:pt x="238" y="163"/>
                    <a:pt x="238" y="163"/>
                    <a:pt x="238" y="163"/>
                  </a:cubicBezTo>
                  <a:cubicBezTo>
                    <a:pt x="205" y="184"/>
                    <a:pt x="205" y="184"/>
                    <a:pt x="205" y="184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197" y="204"/>
                    <a:pt x="197" y="204"/>
                    <a:pt x="197" y="204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77" y="201"/>
                    <a:pt x="177" y="201"/>
                    <a:pt x="177" y="201"/>
                  </a:cubicBezTo>
                  <a:cubicBezTo>
                    <a:pt x="163" y="193"/>
                    <a:pt x="163" y="193"/>
                    <a:pt x="163" y="193"/>
                  </a:cubicBezTo>
                  <a:cubicBezTo>
                    <a:pt x="147" y="199"/>
                    <a:pt x="147" y="199"/>
                    <a:pt x="147" y="199"/>
                  </a:cubicBezTo>
                  <a:cubicBezTo>
                    <a:pt x="136" y="211"/>
                    <a:pt x="136" y="211"/>
                    <a:pt x="136" y="211"/>
                  </a:cubicBezTo>
                  <a:cubicBezTo>
                    <a:pt x="125" y="201"/>
                    <a:pt x="125" y="201"/>
                    <a:pt x="125" y="201"/>
                  </a:cubicBezTo>
                  <a:cubicBezTo>
                    <a:pt x="115" y="210"/>
                    <a:pt x="115" y="210"/>
                    <a:pt x="115" y="210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DBEBF5C8-54A8-3D09-106A-07933128D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" y="1071"/>
              <a:ext cx="736" cy="492"/>
            </a:xfrm>
            <a:custGeom>
              <a:avLst/>
              <a:gdLst>
                <a:gd name="T0" fmla="*/ 703 w 736"/>
                <a:gd name="T1" fmla="*/ 245 h 492"/>
                <a:gd name="T2" fmla="*/ 710 w 736"/>
                <a:gd name="T3" fmla="*/ 324 h 492"/>
                <a:gd name="T4" fmla="*/ 722 w 736"/>
                <a:gd name="T5" fmla="*/ 364 h 492"/>
                <a:gd name="T6" fmla="*/ 736 w 736"/>
                <a:gd name="T7" fmla="*/ 426 h 492"/>
                <a:gd name="T8" fmla="*/ 687 w 736"/>
                <a:gd name="T9" fmla="*/ 454 h 492"/>
                <a:gd name="T10" fmla="*/ 634 w 736"/>
                <a:gd name="T11" fmla="*/ 450 h 492"/>
                <a:gd name="T12" fmla="*/ 608 w 736"/>
                <a:gd name="T13" fmla="*/ 490 h 492"/>
                <a:gd name="T14" fmla="*/ 537 w 736"/>
                <a:gd name="T15" fmla="*/ 445 h 492"/>
                <a:gd name="T16" fmla="*/ 461 w 736"/>
                <a:gd name="T17" fmla="*/ 445 h 492"/>
                <a:gd name="T18" fmla="*/ 435 w 736"/>
                <a:gd name="T19" fmla="*/ 414 h 492"/>
                <a:gd name="T20" fmla="*/ 380 w 736"/>
                <a:gd name="T21" fmla="*/ 378 h 492"/>
                <a:gd name="T22" fmla="*/ 330 w 736"/>
                <a:gd name="T23" fmla="*/ 357 h 492"/>
                <a:gd name="T24" fmla="*/ 276 w 736"/>
                <a:gd name="T25" fmla="*/ 431 h 492"/>
                <a:gd name="T26" fmla="*/ 235 w 736"/>
                <a:gd name="T27" fmla="*/ 423 h 492"/>
                <a:gd name="T28" fmla="*/ 195 w 736"/>
                <a:gd name="T29" fmla="*/ 480 h 492"/>
                <a:gd name="T30" fmla="*/ 136 w 736"/>
                <a:gd name="T31" fmla="*/ 457 h 492"/>
                <a:gd name="T32" fmla="*/ 55 w 736"/>
                <a:gd name="T33" fmla="*/ 428 h 492"/>
                <a:gd name="T34" fmla="*/ 17 w 736"/>
                <a:gd name="T35" fmla="*/ 343 h 492"/>
                <a:gd name="T36" fmla="*/ 22 w 736"/>
                <a:gd name="T37" fmla="*/ 281 h 492"/>
                <a:gd name="T38" fmla="*/ 43 w 736"/>
                <a:gd name="T39" fmla="*/ 238 h 492"/>
                <a:gd name="T40" fmla="*/ 60 w 736"/>
                <a:gd name="T41" fmla="*/ 183 h 492"/>
                <a:gd name="T42" fmla="*/ 129 w 736"/>
                <a:gd name="T43" fmla="*/ 200 h 492"/>
                <a:gd name="T44" fmla="*/ 167 w 736"/>
                <a:gd name="T45" fmla="*/ 152 h 492"/>
                <a:gd name="T46" fmla="*/ 281 w 736"/>
                <a:gd name="T47" fmla="*/ 138 h 492"/>
                <a:gd name="T48" fmla="*/ 366 w 736"/>
                <a:gd name="T49" fmla="*/ 138 h 492"/>
                <a:gd name="T50" fmla="*/ 387 w 736"/>
                <a:gd name="T51" fmla="*/ 45 h 492"/>
                <a:gd name="T52" fmla="*/ 385 w 736"/>
                <a:gd name="T53" fmla="*/ 0 h 492"/>
                <a:gd name="T54" fmla="*/ 442 w 736"/>
                <a:gd name="T55" fmla="*/ 19 h 492"/>
                <a:gd name="T56" fmla="*/ 490 w 736"/>
                <a:gd name="T57" fmla="*/ 31 h 492"/>
                <a:gd name="T58" fmla="*/ 542 w 736"/>
                <a:gd name="T59" fmla="*/ 53 h 492"/>
                <a:gd name="T60" fmla="*/ 544 w 736"/>
                <a:gd name="T61" fmla="*/ 124 h 492"/>
                <a:gd name="T62" fmla="*/ 589 w 736"/>
                <a:gd name="T63" fmla="*/ 171 h 492"/>
                <a:gd name="T64" fmla="*/ 601 w 736"/>
                <a:gd name="T65" fmla="*/ 221 h 492"/>
                <a:gd name="T66" fmla="*/ 672 w 736"/>
                <a:gd name="T67" fmla="*/ 20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6" h="492">
                  <a:moveTo>
                    <a:pt x="672" y="209"/>
                  </a:moveTo>
                  <a:lnTo>
                    <a:pt x="703" y="245"/>
                  </a:lnTo>
                  <a:lnTo>
                    <a:pt x="694" y="286"/>
                  </a:lnTo>
                  <a:lnTo>
                    <a:pt x="710" y="324"/>
                  </a:lnTo>
                  <a:lnTo>
                    <a:pt x="703" y="345"/>
                  </a:lnTo>
                  <a:lnTo>
                    <a:pt x="722" y="364"/>
                  </a:lnTo>
                  <a:lnTo>
                    <a:pt x="706" y="395"/>
                  </a:lnTo>
                  <a:lnTo>
                    <a:pt x="736" y="426"/>
                  </a:lnTo>
                  <a:lnTo>
                    <a:pt x="736" y="442"/>
                  </a:lnTo>
                  <a:lnTo>
                    <a:pt x="687" y="454"/>
                  </a:lnTo>
                  <a:lnTo>
                    <a:pt x="663" y="431"/>
                  </a:lnTo>
                  <a:lnTo>
                    <a:pt x="634" y="450"/>
                  </a:lnTo>
                  <a:lnTo>
                    <a:pt x="634" y="476"/>
                  </a:lnTo>
                  <a:lnTo>
                    <a:pt x="608" y="490"/>
                  </a:lnTo>
                  <a:lnTo>
                    <a:pt x="592" y="464"/>
                  </a:lnTo>
                  <a:lnTo>
                    <a:pt x="537" y="445"/>
                  </a:lnTo>
                  <a:lnTo>
                    <a:pt x="501" y="469"/>
                  </a:lnTo>
                  <a:lnTo>
                    <a:pt x="461" y="445"/>
                  </a:lnTo>
                  <a:lnTo>
                    <a:pt x="435" y="433"/>
                  </a:lnTo>
                  <a:lnTo>
                    <a:pt x="435" y="414"/>
                  </a:lnTo>
                  <a:lnTo>
                    <a:pt x="397" y="395"/>
                  </a:lnTo>
                  <a:lnTo>
                    <a:pt x="380" y="378"/>
                  </a:lnTo>
                  <a:lnTo>
                    <a:pt x="352" y="378"/>
                  </a:lnTo>
                  <a:lnTo>
                    <a:pt x="330" y="357"/>
                  </a:lnTo>
                  <a:lnTo>
                    <a:pt x="311" y="392"/>
                  </a:lnTo>
                  <a:lnTo>
                    <a:pt x="276" y="431"/>
                  </a:lnTo>
                  <a:lnTo>
                    <a:pt x="266" y="419"/>
                  </a:lnTo>
                  <a:lnTo>
                    <a:pt x="235" y="423"/>
                  </a:lnTo>
                  <a:lnTo>
                    <a:pt x="235" y="447"/>
                  </a:lnTo>
                  <a:lnTo>
                    <a:pt x="195" y="480"/>
                  </a:lnTo>
                  <a:lnTo>
                    <a:pt x="148" y="492"/>
                  </a:lnTo>
                  <a:lnTo>
                    <a:pt x="136" y="457"/>
                  </a:lnTo>
                  <a:lnTo>
                    <a:pt x="81" y="459"/>
                  </a:lnTo>
                  <a:lnTo>
                    <a:pt x="55" y="428"/>
                  </a:lnTo>
                  <a:lnTo>
                    <a:pt x="17" y="369"/>
                  </a:lnTo>
                  <a:lnTo>
                    <a:pt x="17" y="343"/>
                  </a:lnTo>
                  <a:lnTo>
                    <a:pt x="0" y="314"/>
                  </a:lnTo>
                  <a:lnTo>
                    <a:pt x="22" y="281"/>
                  </a:lnTo>
                  <a:lnTo>
                    <a:pt x="43" y="259"/>
                  </a:lnTo>
                  <a:lnTo>
                    <a:pt x="43" y="238"/>
                  </a:lnTo>
                  <a:lnTo>
                    <a:pt x="67" y="214"/>
                  </a:lnTo>
                  <a:lnTo>
                    <a:pt x="60" y="183"/>
                  </a:lnTo>
                  <a:lnTo>
                    <a:pt x="95" y="188"/>
                  </a:lnTo>
                  <a:lnTo>
                    <a:pt x="129" y="200"/>
                  </a:lnTo>
                  <a:lnTo>
                    <a:pt x="133" y="164"/>
                  </a:lnTo>
                  <a:lnTo>
                    <a:pt x="167" y="152"/>
                  </a:lnTo>
                  <a:lnTo>
                    <a:pt x="252" y="179"/>
                  </a:lnTo>
                  <a:lnTo>
                    <a:pt x="281" y="138"/>
                  </a:lnTo>
                  <a:lnTo>
                    <a:pt x="330" y="136"/>
                  </a:lnTo>
                  <a:lnTo>
                    <a:pt x="366" y="138"/>
                  </a:lnTo>
                  <a:lnTo>
                    <a:pt x="376" y="91"/>
                  </a:lnTo>
                  <a:lnTo>
                    <a:pt x="387" y="45"/>
                  </a:lnTo>
                  <a:lnTo>
                    <a:pt x="364" y="22"/>
                  </a:lnTo>
                  <a:lnTo>
                    <a:pt x="385" y="0"/>
                  </a:lnTo>
                  <a:lnTo>
                    <a:pt x="423" y="0"/>
                  </a:lnTo>
                  <a:lnTo>
                    <a:pt x="442" y="19"/>
                  </a:lnTo>
                  <a:lnTo>
                    <a:pt x="473" y="3"/>
                  </a:lnTo>
                  <a:lnTo>
                    <a:pt x="490" y="31"/>
                  </a:lnTo>
                  <a:lnTo>
                    <a:pt x="513" y="19"/>
                  </a:lnTo>
                  <a:lnTo>
                    <a:pt x="542" y="53"/>
                  </a:lnTo>
                  <a:lnTo>
                    <a:pt x="530" y="81"/>
                  </a:lnTo>
                  <a:lnTo>
                    <a:pt x="544" y="124"/>
                  </a:lnTo>
                  <a:lnTo>
                    <a:pt x="568" y="148"/>
                  </a:lnTo>
                  <a:lnTo>
                    <a:pt x="589" y="171"/>
                  </a:lnTo>
                  <a:lnTo>
                    <a:pt x="594" y="212"/>
                  </a:lnTo>
                  <a:lnTo>
                    <a:pt x="601" y="221"/>
                  </a:lnTo>
                  <a:lnTo>
                    <a:pt x="632" y="193"/>
                  </a:lnTo>
                  <a:lnTo>
                    <a:pt x="672" y="209"/>
                  </a:lnTo>
                  <a:lnTo>
                    <a:pt x="672" y="20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A31FA3C-D044-A7C5-0D82-6A1627745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2122"/>
              <a:ext cx="890" cy="823"/>
            </a:xfrm>
            <a:custGeom>
              <a:avLst/>
              <a:gdLst>
                <a:gd name="T0" fmla="*/ 833 w 890"/>
                <a:gd name="T1" fmla="*/ 204 h 823"/>
                <a:gd name="T2" fmla="*/ 767 w 890"/>
                <a:gd name="T3" fmla="*/ 159 h 823"/>
                <a:gd name="T4" fmla="*/ 684 w 890"/>
                <a:gd name="T5" fmla="*/ 114 h 823"/>
                <a:gd name="T6" fmla="*/ 648 w 890"/>
                <a:gd name="T7" fmla="*/ 95 h 823"/>
                <a:gd name="T8" fmla="*/ 615 w 890"/>
                <a:gd name="T9" fmla="*/ 147 h 823"/>
                <a:gd name="T10" fmla="*/ 556 w 890"/>
                <a:gd name="T11" fmla="*/ 124 h 823"/>
                <a:gd name="T12" fmla="*/ 529 w 890"/>
                <a:gd name="T13" fmla="*/ 83 h 823"/>
                <a:gd name="T14" fmla="*/ 487 w 890"/>
                <a:gd name="T15" fmla="*/ 57 h 823"/>
                <a:gd name="T16" fmla="*/ 401 w 890"/>
                <a:gd name="T17" fmla="*/ 36 h 823"/>
                <a:gd name="T18" fmla="*/ 325 w 890"/>
                <a:gd name="T19" fmla="*/ 2 h 823"/>
                <a:gd name="T20" fmla="*/ 309 w 890"/>
                <a:gd name="T21" fmla="*/ 50 h 823"/>
                <a:gd name="T22" fmla="*/ 268 w 890"/>
                <a:gd name="T23" fmla="*/ 71 h 823"/>
                <a:gd name="T24" fmla="*/ 223 w 890"/>
                <a:gd name="T25" fmla="*/ 86 h 823"/>
                <a:gd name="T26" fmla="*/ 188 w 890"/>
                <a:gd name="T27" fmla="*/ 90 h 823"/>
                <a:gd name="T28" fmla="*/ 164 w 890"/>
                <a:gd name="T29" fmla="*/ 128 h 823"/>
                <a:gd name="T30" fmla="*/ 202 w 890"/>
                <a:gd name="T31" fmla="*/ 176 h 823"/>
                <a:gd name="T32" fmla="*/ 180 w 890"/>
                <a:gd name="T33" fmla="*/ 219 h 823"/>
                <a:gd name="T34" fmla="*/ 150 w 890"/>
                <a:gd name="T35" fmla="*/ 231 h 823"/>
                <a:gd name="T36" fmla="*/ 93 w 890"/>
                <a:gd name="T37" fmla="*/ 228 h 823"/>
                <a:gd name="T38" fmla="*/ 21 w 890"/>
                <a:gd name="T39" fmla="*/ 250 h 823"/>
                <a:gd name="T40" fmla="*/ 7 w 890"/>
                <a:gd name="T41" fmla="*/ 290 h 823"/>
                <a:gd name="T42" fmla="*/ 14 w 890"/>
                <a:gd name="T43" fmla="*/ 359 h 823"/>
                <a:gd name="T44" fmla="*/ 0 w 890"/>
                <a:gd name="T45" fmla="*/ 418 h 823"/>
                <a:gd name="T46" fmla="*/ 7 w 890"/>
                <a:gd name="T47" fmla="*/ 471 h 823"/>
                <a:gd name="T48" fmla="*/ 50 w 890"/>
                <a:gd name="T49" fmla="*/ 518 h 823"/>
                <a:gd name="T50" fmla="*/ 104 w 890"/>
                <a:gd name="T51" fmla="*/ 523 h 823"/>
                <a:gd name="T52" fmla="*/ 147 w 890"/>
                <a:gd name="T53" fmla="*/ 575 h 823"/>
                <a:gd name="T54" fmla="*/ 214 w 890"/>
                <a:gd name="T55" fmla="*/ 575 h 823"/>
                <a:gd name="T56" fmla="*/ 268 w 890"/>
                <a:gd name="T57" fmla="*/ 592 h 823"/>
                <a:gd name="T58" fmla="*/ 294 w 890"/>
                <a:gd name="T59" fmla="*/ 654 h 823"/>
                <a:gd name="T60" fmla="*/ 375 w 890"/>
                <a:gd name="T61" fmla="*/ 647 h 823"/>
                <a:gd name="T62" fmla="*/ 408 w 890"/>
                <a:gd name="T63" fmla="*/ 699 h 823"/>
                <a:gd name="T64" fmla="*/ 375 w 890"/>
                <a:gd name="T65" fmla="*/ 737 h 823"/>
                <a:gd name="T66" fmla="*/ 370 w 890"/>
                <a:gd name="T67" fmla="*/ 787 h 823"/>
                <a:gd name="T68" fmla="*/ 413 w 890"/>
                <a:gd name="T69" fmla="*/ 806 h 823"/>
                <a:gd name="T70" fmla="*/ 465 w 890"/>
                <a:gd name="T71" fmla="*/ 794 h 823"/>
                <a:gd name="T72" fmla="*/ 510 w 890"/>
                <a:gd name="T73" fmla="*/ 787 h 823"/>
                <a:gd name="T74" fmla="*/ 544 w 890"/>
                <a:gd name="T75" fmla="*/ 758 h 823"/>
                <a:gd name="T76" fmla="*/ 586 w 890"/>
                <a:gd name="T77" fmla="*/ 732 h 823"/>
                <a:gd name="T78" fmla="*/ 653 w 890"/>
                <a:gd name="T79" fmla="*/ 737 h 823"/>
                <a:gd name="T80" fmla="*/ 705 w 890"/>
                <a:gd name="T81" fmla="*/ 735 h 823"/>
                <a:gd name="T82" fmla="*/ 748 w 890"/>
                <a:gd name="T83" fmla="*/ 697 h 823"/>
                <a:gd name="T84" fmla="*/ 783 w 890"/>
                <a:gd name="T85" fmla="*/ 673 h 823"/>
                <a:gd name="T86" fmla="*/ 812 w 890"/>
                <a:gd name="T87" fmla="*/ 651 h 823"/>
                <a:gd name="T88" fmla="*/ 781 w 890"/>
                <a:gd name="T89" fmla="*/ 611 h 823"/>
                <a:gd name="T90" fmla="*/ 783 w 890"/>
                <a:gd name="T91" fmla="*/ 566 h 823"/>
                <a:gd name="T92" fmla="*/ 810 w 890"/>
                <a:gd name="T93" fmla="*/ 525 h 823"/>
                <a:gd name="T94" fmla="*/ 814 w 890"/>
                <a:gd name="T95" fmla="*/ 485 h 823"/>
                <a:gd name="T96" fmla="*/ 871 w 890"/>
                <a:gd name="T97" fmla="*/ 442 h 823"/>
                <a:gd name="T98" fmla="*/ 859 w 890"/>
                <a:gd name="T99" fmla="*/ 371 h 823"/>
                <a:gd name="T100" fmla="*/ 857 w 890"/>
                <a:gd name="T101" fmla="*/ 314 h 823"/>
                <a:gd name="T102" fmla="*/ 890 w 890"/>
                <a:gd name="T103" fmla="*/ 283 h 823"/>
                <a:gd name="T104" fmla="*/ 871 w 890"/>
                <a:gd name="T105" fmla="*/ 24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0" h="823">
                  <a:moveTo>
                    <a:pt x="871" y="240"/>
                  </a:moveTo>
                  <a:lnTo>
                    <a:pt x="833" y="204"/>
                  </a:lnTo>
                  <a:lnTo>
                    <a:pt x="802" y="204"/>
                  </a:lnTo>
                  <a:lnTo>
                    <a:pt x="767" y="159"/>
                  </a:lnTo>
                  <a:lnTo>
                    <a:pt x="696" y="143"/>
                  </a:lnTo>
                  <a:lnTo>
                    <a:pt x="684" y="114"/>
                  </a:lnTo>
                  <a:lnTo>
                    <a:pt x="648" y="114"/>
                  </a:lnTo>
                  <a:lnTo>
                    <a:pt x="648" y="95"/>
                  </a:lnTo>
                  <a:lnTo>
                    <a:pt x="615" y="119"/>
                  </a:lnTo>
                  <a:lnTo>
                    <a:pt x="615" y="147"/>
                  </a:lnTo>
                  <a:lnTo>
                    <a:pt x="575" y="133"/>
                  </a:lnTo>
                  <a:lnTo>
                    <a:pt x="556" y="124"/>
                  </a:lnTo>
                  <a:lnTo>
                    <a:pt x="556" y="97"/>
                  </a:lnTo>
                  <a:lnTo>
                    <a:pt x="529" y="83"/>
                  </a:lnTo>
                  <a:lnTo>
                    <a:pt x="508" y="81"/>
                  </a:lnTo>
                  <a:lnTo>
                    <a:pt x="487" y="57"/>
                  </a:lnTo>
                  <a:lnTo>
                    <a:pt x="451" y="36"/>
                  </a:lnTo>
                  <a:lnTo>
                    <a:pt x="401" y="36"/>
                  </a:lnTo>
                  <a:lnTo>
                    <a:pt x="356" y="0"/>
                  </a:lnTo>
                  <a:lnTo>
                    <a:pt x="325" y="2"/>
                  </a:lnTo>
                  <a:lnTo>
                    <a:pt x="306" y="19"/>
                  </a:lnTo>
                  <a:lnTo>
                    <a:pt x="309" y="50"/>
                  </a:lnTo>
                  <a:lnTo>
                    <a:pt x="278" y="48"/>
                  </a:lnTo>
                  <a:lnTo>
                    <a:pt x="268" y="71"/>
                  </a:lnTo>
                  <a:lnTo>
                    <a:pt x="240" y="71"/>
                  </a:lnTo>
                  <a:lnTo>
                    <a:pt x="223" y="86"/>
                  </a:lnTo>
                  <a:lnTo>
                    <a:pt x="202" y="81"/>
                  </a:lnTo>
                  <a:lnTo>
                    <a:pt x="188" y="90"/>
                  </a:lnTo>
                  <a:lnTo>
                    <a:pt x="183" y="109"/>
                  </a:lnTo>
                  <a:lnTo>
                    <a:pt x="164" y="128"/>
                  </a:lnTo>
                  <a:lnTo>
                    <a:pt x="161" y="157"/>
                  </a:lnTo>
                  <a:lnTo>
                    <a:pt x="202" y="176"/>
                  </a:lnTo>
                  <a:lnTo>
                    <a:pt x="204" y="202"/>
                  </a:lnTo>
                  <a:lnTo>
                    <a:pt x="180" y="219"/>
                  </a:lnTo>
                  <a:lnTo>
                    <a:pt x="159" y="209"/>
                  </a:lnTo>
                  <a:lnTo>
                    <a:pt x="150" y="231"/>
                  </a:lnTo>
                  <a:lnTo>
                    <a:pt x="126" y="228"/>
                  </a:lnTo>
                  <a:lnTo>
                    <a:pt x="93" y="228"/>
                  </a:lnTo>
                  <a:lnTo>
                    <a:pt x="50" y="221"/>
                  </a:lnTo>
                  <a:lnTo>
                    <a:pt x="21" y="250"/>
                  </a:lnTo>
                  <a:lnTo>
                    <a:pt x="21" y="276"/>
                  </a:lnTo>
                  <a:lnTo>
                    <a:pt x="7" y="290"/>
                  </a:lnTo>
                  <a:lnTo>
                    <a:pt x="17" y="323"/>
                  </a:lnTo>
                  <a:lnTo>
                    <a:pt x="14" y="359"/>
                  </a:lnTo>
                  <a:lnTo>
                    <a:pt x="0" y="378"/>
                  </a:lnTo>
                  <a:lnTo>
                    <a:pt x="0" y="418"/>
                  </a:lnTo>
                  <a:lnTo>
                    <a:pt x="14" y="447"/>
                  </a:lnTo>
                  <a:lnTo>
                    <a:pt x="7" y="471"/>
                  </a:lnTo>
                  <a:lnTo>
                    <a:pt x="21" y="497"/>
                  </a:lnTo>
                  <a:lnTo>
                    <a:pt x="50" y="518"/>
                  </a:lnTo>
                  <a:lnTo>
                    <a:pt x="74" y="506"/>
                  </a:lnTo>
                  <a:lnTo>
                    <a:pt x="104" y="523"/>
                  </a:lnTo>
                  <a:lnTo>
                    <a:pt x="119" y="549"/>
                  </a:lnTo>
                  <a:lnTo>
                    <a:pt x="147" y="575"/>
                  </a:lnTo>
                  <a:lnTo>
                    <a:pt x="173" y="561"/>
                  </a:lnTo>
                  <a:lnTo>
                    <a:pt x="214" y="575"/>
                  </a:lnTo>
                  <a:lnTo>
                    <a:pt x="252" y="568"/>
                  </a:lnTo>
                  <a:lnTo>
                    <a:pt x="268" y="592"/>
                  </a:lnTo>
                  <a:lnTo>
                    <a:pt x="261" y="620"/>
                  </a:lnTo>
                  <a:lnTo>
                    <a:pt x="294" y="654"/>
                  </a:lnTo>
                  <a:lnTo>
                    <a:pt x="339" y="654"/>
                  </a:lnTo>
                  <a:lnTo>
                    <a:pt x="375" y="647"/>
                  </a:lnTo>
                  <a:lnTo>
                    <a:pt x="411" y="677"/>
                  </a:lnTo>
                  <a:lnTo>
                    <a:pt x="408" y="699"/>
                  </a:lnTo>
                  <a:lnTo>
                    <a:pt x="380" y="704"/>
                  </a:lnTo>
                  <a:lnTo>
                    <a:pt x="375" y="737"/>
                  </a:lnTo>
                  <a:lnTo>
                    <a:pt x="347" y="765"/>
                  </a:lnTo>
                  <a:lnTo>
                    <a:pt x="370" y="787"/>
                  </a:lnTo>
                  <a:lnTo>
                    <a:pt x="392" y="818"/>
                  </a:lnTo>
                  <a:lnTo>
                    <a:pt x="413" y="806"/>
                  </a:lnTo>
                  <a:lnTo>
                    <a:pt x="437" y="823"/>
                  </a:lnTo>
                  <a:lnTo>
                    <a:pt x="465" y="794"/>
                  </a:lnTo>
                  <a:lnTo>
                    <a:pt x="494" y="815"/>
                  </a:lnTo>
                  <a:lnTo>
                    <a:pt x="510" y="787"/>
                  </a:lnTo>
                  <a:lnTo>
                    <a:pt x="527" y="782"/>
                  </a:lnTo>
                  <a:lnTo>
                    <a:pt x="544" y="758"/>
                  </a:lnTo>
                  <a:lnTo>
                    <a:pt x="575" y="758"/>
                  </a:lnTo>
                  <a:lnTo>
                    <a:pt x="586" y="732"/>
                  </a:lnTo>
                  <a:lnTo>
                    <a:pt x="622" y="716"/>
                  </a:lnTo>
                  <a:lnTo>
                    <a:pt x="653" y="737"/>
                  </a:lnTo>
                  <a:lnTo>
                    <a:pt x="674" y="725"/>
                  </a:lnTo>
                  <a:lnTo>
                    <a:pt x="705" y="735"/>
                  </a:lnTo>
                  <a:lnTo>
                    <a:pt x="734" y="720"/>
                  </a:lnTo>
                  <a:lnTo>
                    <a:pt x="748" y="697"/>
                  </a:lnTo>
                  <a:lnTo>
                    <a:pt x="772" y="701"/>
                  </a:lnTo>
                  <a:lnTo>
                    <a:pt x="783" y="673"/>
                  </a:lnTo>
                  <a:lnTo>
                    <a:pt x="802" y="668"/>
                  </a:lnTo>
                  <a:lnTo>
                    <a:pt x="812" y="651"/>
                  </a:lnTo>
                  <a:lnTo>
                    <a:pt x="788" y="635"/>
                  </a:lnTo>
                  <a:lnTo>
                    <a:pt x="781" y="611"/>
                  </a:lnTo>
                  <a:lnTo>
                    <a:pt x="810" y="592"/>
                  </a:lnTo>
                  <a:lnTo>
                    <a:pt x="783" y="566"/>
                  </a:lnTo>
                  <a:lnTo>
                    <a:pt x="791" y="542"/>
                  </a:lnTo>
                  <a:lnTo>
                    <a:pt x="810" y="525"/>
                  </a:lnTo>
                  <a:lnTo>
                    <a:pt x="791" y="502"/>
                  </a:lnTo>
                  <a:lnTo>
                    <a:pt x="814" y="485"/>
                  </a:lnTo>
                  <a:lnTo>
                    <a:pt x="824" y="466"/>
                  </a:lnTo>
                  <a:lnTo>
                    <a:pt x="871" y="442"/>
                  </a:lnTo>
                  <a:lnTo>
                    <a:pt x="871" y="397"/>
                  </a:lnTo>
                  <a:lnTo>
                    <a:pt x="859" y="371"/>
                  </a:lnTo>
                  <a:lnTo>
                    <a:pt x="871" y="347"/>
                  </a:lnTo>
                  <a:lnTo>
                    <a:pt x="857" y="314"/>
                  </a:lnTo>
                  <a:lnTo>
                    <a:pt x="883" y="300"/>
                  </a:lnTo>
                  <a:lnTo>
                    <a:pt x="890" y="283"/>
                  </a:lnTo>
                  <a:lnTo>
                    <a:pt x="864" y="266"/>
                  </a:lnTo>
                  <a:lnTo>
                    <a:pt x="871" y="240"/>
                  </a:lnTo>
                  <a:lnTo>
                    <a:pt x="871" y="24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4459409-8D5B-A128-2300-2C7A7E21A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331"/>
              <a:ext cx="1218" cy="961"/>
            </a:xfrm>
            <a:custGeom>
              <a:avLst/>
              <a:gdLst>
                <a:gd name="T0" fmla="*/ 28 w 1218"/>
                <a:gd name="T1" fmla="*/ 580 h 961"/>
                <a:gd name="T2" fmla="*/ 54 w 1218"/>
                <a:gd name="T3" fmla="*/ 623 h 961"/>
                <a:gd name="T4" fmla="*/ 116 w 1218"/>
                <a:gd name="T5" fmla="*/ 663 h 961"/>
                <a:gd name="T6" fmla="*/ 154 w 1218"/>
                <a:gd name="T7" fmla="*/ 732 h 961"/>
                <a:gd name="T8" fmla="*/ 194 w 1218"/>
                <a:gd name="T9" fmla="*/ 768 h 961"/>
                <a:gd name="T10" fmla="*/ 270 w 1218"/>
                <a:gd name="T11" fmla="*/ 823 h 961"/>
                <a:gd name="T12" fmla="*/ 277 w 1218"/>
                <a:gd name="T13" fmla="*/ 880 h 961"/>
                <a:gd name="T14" fmla="*/ 377 w 1218"/>
                <a:gd name="T15" fmla="*/ 927 h 961"/>
                <a:gd name="T16" fmla="*/ 472 w 1218"/>
                <a:gd name="T17" fmla="*/ 961 h 961"/>
                <a:gd name="T18" fmla="*/ 546 w 1218"/>
                <a:gd name="T19" fmla="*/ 877 h 961"/>
                <a:gd name="T20" fmla="*/ 612 w 1218"/>
                <a:gd name="T21" fmla="*/ 913 h 961"/>
                <a:gd name="T22" fmla="*/ 686 w 1218"/>
                <a:gd name="T23" fmla="*/ 937 h 961"/>
                <a:gd name="T24" fmla="*/ 698 w 1218"/>
                <a:gd name="T25" fmla="*/ 880 h 961"/>
                <a:gd name="T26" fmla="*/ 743 w 1218"/>
                <a:gd name="T27" fmla="*/ 799 h 961"/>
                <a:gd name="T28" fmla="*/ 793 w 1218"/>
                <a:gd name="T29" fmla="*/ 761 h 961"/>
                <a:gd name="T30" fmla="*/ 850 w 1218"/>
                <a:gd name="T31" fmla="*/ 761 h 961"/>
                <a:gd name="T32" fmla="*/ 845 w 1218"/>
                <a:gd name="T33" fmla="*/ 709 h 961"/>
                <a:gd name="T34" fmla="*/ 852 w 1218"/>
                <a:gd name="T35" fmla="*/ 623 h 961"/>
                <a:gd name="T36" fmla="*/ 866 w 1218"/>
                <a:gd name="T37" fmla="*/ 542 h 961"/>
                <a:gd name="T38" fmla="*/ 949 w 1218"/>
                <a:gd name="T39" fmla="*/ 566 h 961"/>
                <a:gd name="T40" fmla="*/ 1023 w 1218"/>
                <a:gd name="T41" fmla="*/ 594 h 961"/>
                <a:gd name="T42" fmla="*/ 1080 w 1218"/>
                <a:gd name="T43" fmla="*/ 573 h 961"/>
                <a:gd name="T44" fmla="*/ 1161 w 1218"/>
                <a:gd name="T45" fmla="*/ 614 h 961"/>
                <a:gd name="T46" fmla="*/ 1199 w 1218"/>
                <a:gd name="T47" fmla="*/ 609 h 961"/>
                <a:gd name="T48" fmla="*/ 1154 w 1218"/>
                <a:gd name="T49" fmla="*/ 556 h 961"/>
                <a:gd name="T50" fmla="*/ 1187 w 1218"/>
                <a:gd name="T51" fmla="*/ 495 h 961"/>
                <a:gd name="T52" fmla="*/ 1218 w 1218"/>
                <a:gd name="T53" fmla="*/ 468 h 961"/>
                <a:gd name="T54" fmla="*/ 1146 w 1218"/>
                <a:gd name="T55" fmla="*/ 445 h 961"/>
                <a:gd name="T56" fmla="*/ 1068 w 1218"/>
                <a:gd name="T57" fmla="*/ 411 h 961"/>
                <a:gd name="T58" fmla="*/ 1059 w 1218"/>
                <a:gd name="T59" fmla="*/ 359 h 961"/>
                <a:gd name="T60" fmla="*/ 980 w 1218"/>
                <a:gd name="T61" fmla="*/ 352 h 961"/>
                <a:gd name="T62" fmla="*/ 926 w 1218"/>
                <a:gd name="T63" fmla="*/ 340 h 961"/>
                <a:gd name="T64" fmla="*/ 881 w 1218"/>
                <a:gd name="T65" fmla="*/ 297 h 961"/>
                <a:gd name="T66" fmla="*/ 828 w 1218"/>
                <a:gd name="T67" fmla="*/ 288 h 961"/>
                <a:gd name="T68" fmla="*/ 821 w 1218"/>
                <a:gd name="T69" fmla="*/ 238 h 961"/>
                <a:gd name="T70" fmla="*/ 807 w 1218"/>
                <a:gd name="T71" fmla="*/ 169 h 961"/>
                <a:gd name="T72" fmla="*/ 824 w 1218"/>
                <a:gd name="T73" fmla="*/ 114 h 961"/>
                <a:gd name="T74" fmla="*/ 797 w 1218"/>
                <a:gd name="T75" fmla="*/ 57 h 961"/>
                <a:gd name="T76" fmla="*/ 764 w 1218"/>
                <a:gd name="T77" fmla="*/ 31 h 961"/>
                <a:gd name="T78" fmla="*/ 698 w 1218"/>
                <a:gd name="T79" fmla="*/ 19 h 961"/>
                <a:gd name="T80" fmla="*/ 672 w 1218"/>
                <a:gd name="T81" fmla="*/ 76 h 961"/>
                <a:gd name="T82" fmla="*/ 617 w 1218"/>
                <a:gd name="T83" fmla="*/ 81 h 961"/>
                <a:gd name="T84" fmla="*/ 553 w 1218"/>
                <a:gd name="T85" fmla="*/ 74 h 961"/>
                <a:gd name="T86" fmla="*/ 489 w 1218"/>
                <a:gd name="T87" fmla="*/ 79 h 961"/>
                <a:gd name="T88" fmla="*/ 446 w 1218"/>
                <a:gd name="T89" fmla="*/ 52 h 961"/>
                <a:gd name="T90" fmla="*/ 401 w 1218"/>
                <a:gd name="T91" fmla="*/ 71 h 961"/>
                <a:gd name="T92" fmla="*/ 313 w 1218"/>
                <a:gd name="T93" fmla="*/ 57 h 961"/>
                <a:gd name="T94" fmla="*/ 275 w 1218"/>
                <a:gd name="T95" fmla="*/ 81 h 961"/>
                <a:gd name="T96" fmla="*/ 216 w 1218"/>
                <a:gd name="T97" fmla="*/ 88 h 961"/>
                <a:gd name="T98" fmla="*/ 133 w 1218"/>
                <a:gd name="T99" fmla="*/ 107 h 961"/>
                <a:gd name="T100" fmla="*/ 140 w 1218"/>
                <a:gd name="T101" fmla="*/ 157 h 961"/>
                <a:gd name="T102" fmla="*/ 154 w 1218"/>
                <a:gd name="T103" fmla="*/ 226 h 961"/>
                <a:gd name="T104" fmla="*/ 114 w 1218"/>
                <a:gd name="T105" fmla="*/ 276 h 961"/>
                <a:gd name="T106" fmla="*/ 97 w 1218"/>
                <a:gd name="T107" fmla="*/ 309 h 961"/>
                <a:gd name="T108" fmla="*/ 92 w 1218"/>
                <a:gd name="T109" fmla="*/ 342 h 961"/>
                <a:gd name="T110" fmla="*/ 95 w 1218"/>
                <a:gd name="T111" fmla="*/ 404 h 961"/>
                <a:gd name="T112" fmla="*/ 57 w 1218"/>
                <a:gd name="T113" fmla="*/ 430 h 961"/>
                <a:gd name="T114" fmla="*/ 28 w 1218"/>
                <a:gd name="T115" fmla="*/ 473 h 961"/>
                <a:gd name="T116" fmla="*/ 35 w 1218"/>
                <a:gd name="T117" fmla="*/ 511 h 961"/>
                <a:gd name="T118" fmla="*/ 0 w 1218"/>
                <a:gd name="T119" fmla="*/ 552 h 961"/>
                <a:gd name="T120" fmla="*/ 0 w 1218"/>
                <a:gd name="T121" fmla="*/ 573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8" h="961">
                  <a:moveTo>
                    <a:pt x="0" y="573"/>
                  </a:moveTo>
                  <a:lnTo>
                    <a:pt x="28" y="580"/>
                  </a:lnTo>
                  <a:lnTo>
                    <a:pt x="61" y="609"/>
                  </a:lnTo>
                  <a:lnTo>
                    <a:pt x="54" y="623"/>
                  </a:lnTo>
                  <a:lnTo>
                    <a:pt x="78" y="656"/>
                  </a:lnTo>
                  <a:lnTo>
                    <a:pt x="116" y="663"/>
                  </a:lnTo>
                  <a:lnTo>
                    <a:pt x="128" y="699"/>
                  </a:lnTo>
                  <a:lnTo>
                    <a:pt x="154" y="732"/>
                  </a:lnTo>
                  <a:lnTo>
                    <a:pt x="163" y="766"/>
                  </a:lnTo>
                  <a:lnTo>
                    <a:pt x="194" y="768"/>
                  </a:lnTo>
                  <a:lnTo>
                    <a:pt x="244" y="813"/>
                  </a:lnTo>
                  <a:lnTo>
                    <a:pt x="270" y="823"/>
                  </a:lnTo>
                  <a:lnTo>
                    <a:pt x="299" y="858"/>
                  </a:lnTo>
                  <a:lnTo>
                    <a:pt x="277" y="880"/>
                  </a:lnTo>
                  <a:lnTo>
                    <a:pt x="325" y="927"/>
                  </a:lnTo>
                  <a:lnTo>
                    <a:pt x="377" y="927"/>
                  </a:lnTo>
                  <a:lnTo>
                    <a:pt x="429" y="937"/>
                  </a:lnTo>
                  <a:lnTo>
                    <a:pt x="472" y="961"/>
                  </a:lnTo>
                  <a:lnTo>
                    <a:pt x="534" y="908"/>
                  </a:lnTo>
                  <a:lnTo>
                    <a:pt x="546" y="877"/>
                  </a:lnTo>
                  <a:lnTo>
                    <a:pt x="577" y="906"/>
                  </a:lnTo>
                  <a:lnTo>
                    <a:pt x="612" y="913"/>
                  </a:lnTo>
                  <a:lnTo>
                    <a:pt x="641" y="906"/>
                  </a:lnTo>
                  <a:lnTo>
                    <a:pt x="686" y="937"/>
                  </a:lnTo>
                  <a:lnTo>
                    <a:pt x="702" y="906"/>
                  </a:lnTo>
                  <a:lnTo>
                    <a:pt x="698" y="880"/>
                  </a:lnTo>
                  <a:lnTo>
                    <a:pt x="702" y="832"/>
                  </a:lnTo>
                  <a:lnTo>
                    <a:pt x="743" y="799"/>
                  </a:lnTo>
                  <a:lnTo>
                    <a:pt x="757" y="761"/>
                  </a:lnTo>
                  <a:lnTo>
                    <a:pt x="793" y="761"/>
                  </a:lnTo>
                  <a:lnTo>
                    <a:pt x="843" y="778"/>
                  </a:lnTo>
                  <a:lnTo>
                    <a:pt x="850" y="761"/>
                  </a:lnTo>
                  <a:lnTo>
                    <a:pt x="838" y="739"/>
                  </a:lnTo>
                  <a:lnTo>
                    <a:pt x="845" y="709"/>
                  </a:lnTo>
                  <a:lnTo>
                    <a:pt x="857" y="671"/>
                  </a:lnTo>
                  <a:lnTo>
                    <a:pt x="852" y="623"/>
                  </a:lnTo>
                  <a:lnTo>
                    <a:pt x="850" y="571"/>
                  </a:lnTo>
                  <a:lnTo>
                    <a:pt x="866" y="542"/>
                  </a:lnTo>
                  <a:lnTo>
                    <a:pt x="911" y="556"/>
                  </a:lnTo>
                  <a:lnTo>
                    <a:pt x="949" y="566"/>
                  </a:lnTo>
                  <a:lnTo>
                    <a:pt x="964" y="606"/>
                  </a:lnTo>
                  <a:lnTo>
                    <a:pt x="1023" y="594"/>
                  </a:lnTo>
                  <a:lnTo>
                    <a:pt x="1040" y="571"/>
                  </a:lnTo>
                  <a:lnTo>
                    <a:pt x="1080" y="573"/>
                  </a:lnTo>
                  <a:lnTo>
                    <a:pt x="1139" y="604"/>
                  </a:lnTo>
                  <a:lnTo>
                    <a:pt x="1161" y="614"/>
                  </a:lnTo>
                  <a:lnTo>
                    <a:pt x="1182" y="644"/>
                  </a:lnTo>
                  <a:lnTo>
                    <a:pt x="1199" y="609"/>
                  </a:lnTo>
                  <a:lnTo>
                    <a:pt x="1177" y="578"/>
                  </a:lnTo>
                  <a:lnTo>
                    <a:pt x="1154" y="556"/>
                  </a:lnTo>
                  <a:lnTo>
                    <a:pt x="1182" y="528"/>
                  </a:lnTo>
                  <a:lnTo>
                    <a:pt x="1187" y="495"/>
                  </a:lnTo>
                  <a:lnTo>
                    <a:pt x="1215" y="490"/>
                  </a:lnTo>
                  <a:lnTo>
                    <a:pt x="1218" y="468"/>
                  </a:lnTo>
                  <a:lnTo>
                    <a:pt x="1182" y="438"/>
                  </a:lnTo>
                  <a:lnTo>
                    <a:pt x="1146" y="445"/>
                  </a:lnTo>
                  <a:lnTo>
                    <a:pt x="1101" y="445"/>
                  </a:lnTo>
                  <a:lnTo>
                    <a:pt x="1068" y="411"/>
                  </a:lnTo>
                  <a:lnTo>
                    <a:pt x="1075" y="383"/>
                  </a:lnTo>
                  <a:lnTo>
                    <a:pt x="1059" y="359"/>
                  </a:lnTo>
                  <a:lnTo>
                    <a:pt x="1021" y="366"/>
                  </a:lnTo>
                  <a:lnTo>
                    <a:pt x="980" y="352"/>
                  </a:lnTo>
                  <a:lnTo>
                    <a:pt x="954" y="366"/>
                  </a:lnTo>
                  <a:lnTo>
                    <a:pt x="926" y="340"/>
                  </a:lnTo>
                  <a:lnTo>
                    <a:pt x="911" y="314"/>
                  </a:lnTo>
                  <a:lnTo>
                    <a:pt x="881" y="297"/>
                  </a:lnTo>
                  <a:lnTo>
                    <a:pt x="857" y="309"/>
                  </a:lnTo>
                  <a:lnTo>
                    <a:pt x="828" y="288"/>
                  </a:lnTo>
                  <a:lnTo>
                    <a:pt x="814" y="262"/>
                  </a:lnTo>
                  <a:lnTo>
                    <a:pt x="821" y="238"/>
                  </a:lnTo>
                  <a:lnTo>
                    <a:pt x="807" y="209"/>
                  </a:lnTo>
                  <a:lnTo>
                    <a:pt x="807" y="169"/>
                  </a:lnTo>
                  <a:lnTo>
                    <a:pt x="821" y="150"/>
                  </a:lnTo>
                  <a:lnTo>
                    <a:pt x="824" y="114"/>
                  </a:lnTo>
                  <a:lnTo>
                    <a:pt x="814" y="81"/>
                  </a:lnTo>
                  <a:lnTo>
                    <a:pt x="797" y="57"/>
                  </a:lnTo>
                  <a:lnTo>
                    <a:pt x="786" y="29"/>
                  </a:lnTo>
                  <a:lnTo>
                    <a:pt x="764" y="31"/>
                  </a:lnTo>
                  <a:lnTo>
                    <a:pt x="726" y="0"/>
                  </a:lnTo>
                  <a:lnTo>
                    <a:pt x="698" y="19"/>
                  </a:lnTo>
                  <a:lnTo>
                    <a:pt x="705" y="57"/>
                  </a:lnTo>
                  <a:lnTo>
                    <a:pt x="672" y="76"/>
                  </a:lnTo>
                  <a:lnTo>
                    <a:pt x="655" y="95"/>
                  </a:lnTo>
                  <a:lnTo>
                    <a:pt x="617" y="81"/>
                  </a:lnTo>
                  <a:lnTo>
                    <a:pt x="577" y="71"/>
                  </a:lnTo>
                  <a:lnTo>
                    <a:pt x="553" y="74"/>
                  </a:lnTo>
                  <a:lnTo>
                    <a:pt x="522" y="60"/>
                  </a:lnTo>
                  <a:lnTo>
                    <a:pt x="489" y="79"/>
                  </a:lnTo>
                  <a:lnTo>
                    <a:pt x="467" y="76"/>
                  </a:lnTo>
                  <a:lnTo>
                    <a:pt x="446" y="52"/>
                  </a:lnTo>
                  <a:lnTo>
                    <a:pt x="418" y="52"/>
                  </a:lnTo>
                  <a:lnTo>
                    <a:pt x="401" y="71"/>
                  </a:lnTo>
                  <a:lnTo>
                    <a:pt x="332" y="79"/>
                  </a:lnTo>
                  <a:lnTo>
                    <a:pt x="313" y="57"/>
                  </a:lnTo>
                  <a:lnTo>
                    <a:pt x="289" y="57"/>
                  </a:lnTo>
                  <a:lnTo>
                    <a:pt x="275" y="81"/>
                  </a:lnTo>
                  <a:lnTo>
                    <a:pt x="239" y="100"/>
                  </a:lnTo>
                  <a:lnTo>
                    <a:pt x="216" y="88"/>
                  </a:lnTo>
                  <a:lnTo>
                    <a:pt x="147" y="86"/>
                  </a:lnTo>
                  <a:lnTo>
                    <a:pt x="133" y="107"/>
                  </a:lnTo>
                  <a:lnTo>
                    <a:pt x="140" y="133"/>
                  </a:lnTo>
                  <a:lnTo>
                    <a:pt x="140" y="157"/>
                  </a:lnTo>
                  <a:lnTo>
                    <a:pt x="137" y="197"/>
                  </a:lnTo>
                  <a:lnTo>
                    <a:pt x="154" y="226"/>
                  </a:lnTo>
                  <a:lnTo>
                    <a:pt x="130" y="262"/>
                  </a:lnTo>
                  <a:lnTo>
                    <a:pt x="114" y="276"/>
                  </a:lnTo>
                  <a:lnTo>
                    <a:pt x="114" y="295"/>
                  </a:lnTo>
                  <a:lnTo>
                    <a:pt x="97" y="309"/>
                  </a:lnTo>
                  <a:lnTo>
                    <a:pt x="118" y="331"/>
                  </a:lnTo>
                  <a:lnTo>
                    <a:pt x="92" y="342"/>
                  </a:lnTo>
                  <a:lnTo>
                    <a:pt x="109" y="373"/>
                  </a:lnTo>
                  <a:lnTo>
                    <a:pt x="95" y="404"/>
                  </a:lnTo>
                  <a:lnTo>
                    <a:pt x="64" y="416"/>
                  </a:lnTo>
                  <a:lnTo>
                    <a:pt x="57" y="430"/>
                  </a:lnTo>
                  <a:lnTo>
                    <a:pt x="35" y="423"/>
                  </a:lnTo>
                  <a:lnTo>
                    <a:pt x="28" y="473"/>
                  </a:lnTo>
                  <a:lnTo>
                    <a:pt x="40" y="492"/>
                  </a:lnTo>
                  <a:lnTo>
                    <a:pt x="35" y="511"/>
                  </a:lnTo>
                  <a:lnTo>
                    <a:pt x="7" y="523"/>
                  </a:lnTo>
                  <a:lnTo>
                    <a:pt x="0" y="552"/>
                  </a:lnTo>
                  <a:lnTo>
                    <a:pt x="0" y="573"/>
                  </a:lnTo>
                  <a:lnTo>
                    <a:pt x="0" y="57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0FEFD30-079E-6ACA-11C5-4ACADA2EF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2317"/>
              <a:ext cx="1254" cy="896"/>
            </a:xfrm>
            <a:custGeom>
              <a:avLst/>
              <a:gdLst>
                <a:gd name="T0" fmla="*/ 689 w 1254"/>
                <a:gd name="T1" fmla="*/ 0 h 896"/>
                <a:gd name="T2" fmla="*/ 575 w 1254"/>
                <a:gd name="T3" fmla="*/ 31 h 896"/>
                <a:gd name="T4" fmla="*/ 496 w 1254"/>
                <a:gd name="T5" fmla="*/ 45 h 896"/>
                <a:gd name="T6" fmla="*/ 515 w 1254"/>
                <a:gd name="T7" fmla="*/ 88 h 896"/>
                <a:gd name="T8" fmla="*/ 482 w 1254"/>
                <a:gd name="T9" fmla="*/ 119 h 896"/>
                <a:gd name="T10" fmla="*/ 484 w 1254"/>
                <a:gd name="T11" fmla="*/ 176 h 896"/>
                <a:gd name="T12" fmla="*/ 496 w 1254"/>
                <a:gd name="T13" fmla="*/ 247 h 896"/>
                <a:gd name="T14" fmla="*/ 439 w 1254"/>
                <a:gd name="T15" fmla="*/ 290 h 896"/>
                <a:gd name="T16" fmla="*/ 435 w 1254"/>
                <a:gd name="T17" fmla="*/ 330 h 896"/>
                <a:gd name="T18" fmla="*/ 408 w 1254"/>
                <a:gd name="T19" fmla="*/ 371 h 896"/>
                <a:gd name="T20" fmla="*/ 406 w 1254"/>
                <a:gd name="T21" fmla="*/ 416 h 896"/>
                <a:gd name="T22" fmla="*/ 437 w 1254"/>
                <a:gd name="T23" fmla="*/ 456 h 896"/>
                <a:gd name="T24" fmla="*/ 408 w 1254"/>
                <a:gd name="T25" fmla="*/ 478 h 896"/>
                <a:gd name="T26" fmla="*/ 373 w 1254"/>
                <a:gd name="T27" fmla="*/ 502 h 896"/>
                <a:gd name="T28" fmla="*/ 330 w 1254"/>
                <a:gd name="T29" fmla="*/ 540 h 896"/>
                <a:gd name="T30" fmla="*/ 278 w 1254"/>
                <a:gd name="T31" fmla="*/ 542 h 896"/>
                <a:gd name="T32" fmla="*/ 211 w 1254"/>
                <a:gd name="T33" fmla="*/ 537 h 896"/>
                <a:gd name="T34" fmla="*/ 169 w 1254"/>
                <a:gd name="T35" fmla="*/ 563 h 896"/>
                <a:gd name="T36" fmla="*/ 135 w 1254"/>
                <a:gd name="T37" fmla="*/ 592 h 896"/>
                <a:gd name="T38" fmla="*/ 90 w 1254"/>
                <a:gd name="T39" fmla="*/ 599 h 896"/>
                <a:gd name="T40" fmla="*/ 38 w 1254"/>
                <a:gd name="T41" fmla="*/ 611 h 896"/>
                <a:gd name="T42" fmla="*/ 0 w 1254"/>
                <a:gd name="T43" fmla="*/ 658 h 896"/>
                <a:gd name="T44" fmla="*/ 52 w 1254"/>
                <a:gd name="T45" fmla="*/ 666 h 896"/>
                <a:gd name="T46" fmla="*/ 135 w 1254"/>
                <a:gd name="T47" fmla="*/ 701 h 896"/>
                <a:gd name="T48" fmla="*/ 188 w 1254"/>
                <a:gd name="T49" fmla="*/ 687 h 896"/>
                <a:gd name="T50" fmla="*/ 257 w 1254"/>
                <a:gd name="T51" fmla="*/ 753 h 896"/>
                <a:gd name="T52" fmla="*/ 432 w 1254"/>
                <a:gd name="T53" fmla="*/ 796 h 896"/>
                <a:gd name="T54" fmla="*/ 532 w 1254"/>
                <a:gd name="T55" fmla="*/ 777 h 896"/>
                <a:gd name="T56" fmla="*/ 598 w 1254"/>
                <a:gd name="T57" fmla="*/ 734 h 896"/>
                <a:gd name="T58" fmla="*/ 672 w 1254"/>
                <a:gd name="T59" fmla="*/ 765 h 896"/>
                <a:gd name="T60" fmla="*/ 705 w 1254"/>
                <a:gd name="T61" fmla="*/ 792 h 896"/>
                <a:gd name="T62" fmla="*/ 793 w 1254"/>
                <a:gd name="T63" fmla="*/ 808 h 896"/>
                <a:gd name="T64" fmla="*/ 833 w 1254"/>
                <a:gd name="T65" fmla="*/ 896 h 896"/>
                <a:gd name="T66" fmla="*/ 874 w 1254"/>
                <a:gd name="T67" fmla="*/ 834 h 896"/>
                <a:gd name="T68" fmla="*/ 931 w 1254"/>
                <a:gd name="T69" fmla="*/ 737 h 896"/>
                <a:gd name="T70" fmla="*/ 957 w 1254"/>
                <a:gd name="T71" fmla="*/ 692 h 896"/>
                <a:gd name="T72" fmla="*/ 1009 w 1254"/>
                <a:gd name="T73" fmla="*/ 668 h 896"/>
                <a:gd name="T74" fmla="*/ 1104 w 1254"/>
                <a:gd name="T75" fmla="*/ 715 h 896"/>
                <a:gd name="T76" fmla="*/ 1187 w 1254"/>
                <a:gd name="T77" fmla="*/ 711 h 896"/>
                <a:gd name="T78" fmla="*/ 1254 w 1254"/>
                <a:gd name="T79" fmla="*/ 670 h 896"/>
                <a:gd name="T80" fmla="*/ 1225 w 1254"/>
                <a:gd name="T81" fmla="*/ 630 h 896"/>
                <a:gd name="T82" fmla="*/ 1192 w 1254"/>
                <a:gd name="T83" fmla="*/ 601 h 896"/>
                <a:gd name="T84" fmla="*/ 1128 w 1254"/>
                <a:gd name="T85" fmla="*/ 597 h 896"/>
                <a:gd name="T86" fmla="*/ 1073 w 1254"/>
                <a:gd name="T87" fmla="*/ 573 h 896"/>
                <a:gd name="T88" fmla="*/ 1033 w 1254"/>
                <a:gd name="T89" fmla="*/ 537 h 896"/>
                <a:gd name="T90" fmla="*/ 1004 w 1254"/>
                <a:gd name="T91" fmla="*/ 490 h 896"/>
                <a:gd name="T92" fmla="*/ 947 w 1254"/>
                <a:gd name="T93" fmla="*/ 490 h 896"/>
                <a:gd name="T94" fmla="*/ 955 w 1254"/>
                <a:gd name="T95" fmla="*/ 440 h 896"/>
                <a:gd name="T96" fmla="*/ 981 w 1254"/>
                <a:gd name="T97" fmla="*/ 399 h 896"/>
                <a:gd name="T98" fmla="*/ 955 w 1254"/>
                <a:gd name="T99" fmla="*/ 368 h 896"/>
                <a:gd name="T100" fmla="*/ 957 w 1254"/>
                <a:gd name="T101" fmla="*/ 316 h 896"/>
                <a:gd name="T102" fmla="*/ 938 w 1254"/>
                <a:gd name="T103" fmla="*/ 264 h 896"/>
                <a:gd name="T104" fmla="*/ 886 w 1254"/>
                <a:gd name="T105" fmla="*/ 247 h 896"/>
                <a:gd name="T106" fmla="*/ 881 w 1254"/>
                <a:gd name="T107" fmla="*/ 195 h 896"/>
                <a:gd name="T108" fmla="*/ 850 w 1254"/>
                <a:gd name="T109" fmla="*/ 152 h 896"/>
                <a:gd name="T110" fmla="*/ 819 w 1254"/>
                <a:gd name="T111" fmla="*/ 107 h 896"/>
                <a:gd name="T112" fmla="*/ 772 w 1254"/>
                <a:gd name="T113" fmla="*/ 128 h 896"/>
                <a:gd name="T114" fmla="*/ 812 w 1254"/>
                <a:gd name="T115" fmla="*/ 169 h 896"/>
                <a:gd name="T116" fmla="*/ 777 w 1254"/>
                <a:gd name="T117" fmla="*/ 216 h 896"/>
                <a:gd name="T118" fmla="*/ 755 w 1254"/>
                <a:gd name="T119" fmla="*/ 171 h 896"/>
                <a:gd name="T120" fmla="*/ 731 w 1254"/>
                <a:gd name="T121" fmla="*/ 107 h 896"/>
                <a:gd name="T122" fmla="*/ 729 w 1254"/>
                <a:gd name="T123" fmla="*/ 71 h 896"/>
                <a:gd name="T124" fmla="*/ 720 w 1254"/>
                <a:gd name="T125" fmla="*/ 31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4" h="896">
                  <a:moveTo>
                    <a:pt x="720" y="31"/>
                  </a:moveTo>
                  <a:lnTo>
                    <a:pt x="689" y="0"/>
                  </a:lnTo>
                  <a:lnTo>
                    <a:pt x="594" y="0"/>
                  </a:lnTo>
                  <a:lnTo>
                    <a:pt x="575" y="31"/>
                  </a:lnTo>
                  <a:lnTo>
                    <a:pt x="513" y="31"/>
                  </a:lnTo>
                  <a:lnTo>
                    <a:pt x="496" y="45"/>
                  </a:lnTo>
                  <a:lnTo>
                    <a:pt x="489" y="71"/>
                  </a:lnTo>
                  <a:lnTo>
                    <a:pt x="515" y="88"/>
                  </a:lnTo>
                  <a:lnTo>
                    <a:pt x="508" y="105"/>
                  </a:lnTo>
                  <a:lnTo>
                    <a:pt x="482" y="119"/>
                  </a:lnTo>
                  <a:lnTo>
                    <a:pt x="496" y="152"/>
                  </a:lnTo>
                  <a:lnTo>
                    <a:pt x="484" y="176"/>
                  </a:lnTo>
                  <a:lnTo>
                    <a:pt x="496" y="202"/>
                  </a:lnTo>
                  <a:lnTo>
                    <a:pt x="496" y="247"/>
                  </a:lnTo>
                  <a:lnTo>
                    <a:pt x="449" y="271"/>
                  </a:lnTo>
                  <a:lnTo>
                    <a:pt x="439" y="290"/>
                  </a:lnTo>
                  <a:lnTo>
                    <a:pt x="416" y="307"/>
                  </a:lnTo>
                  <a:lnTo>
                    <a:pt x="435" y="330"/>
                  </a:lnTo>
                  <a:lnTo>
                    <a:pt x="416" y="347"/>
                  </a:lnTo>
                  <a:lnTo>
                    <a:pt x="408" y="371"/>
                  </a:lnTo>
                  <a:lnTo>
                    <a:pt x="435" y="397"/>
                  </a:lnTo>
                  <a:lnTo>
                    <a:pt x="406" y="416"/>
                  </a:lnTo>
                  <a:lnTo>
                    <a:pt x="413" y="440"/>
                  </a:lnTo>
                  <a:lnTo>
                    <a:pt x="437" y="456"/>
                  </a:lnTo>
                  <a:lnTo>
                    <a:pt x="427" y="473"/>
                  </a:lnTo>
                  <a:lnTo>
                    <a:pt x="408" y="478"/>
                  </a:lnTo>
                  <a:lnTo>
                    <a:pt x="397" y="506"/>
                  </a:lnTo>
                  <a:lnTo>
                    <a:pt x="373" y="502"/>
                  </a:lnTo>
                  <a:lnTo>
                    <a:pt x="359" y="525"/>
                  </a:lnTo>
                  <a:lnTo>
                    <a:pt x="330" y="540"/>
                  </a:lnTo>
                  <a:lnTo>
                    <a:pt x="299" y="530"/>
                  </a:lnTo>
                  <a:lnTo>
                    <a:pt x="278" y="542"/>
                  </a:lnTo>
                  <a:lnTo>
                    <a:pt x="247" y="521"/>
                  </a:lnTo>
                  <a:lnTo>
                    <a:pt x="211" y="537"/>
                  </a:lnTo>
                  <a:lnTo>
                    <a:pt x="200" y="563"/>
                  </a:lnTo>
                  <a:lnTo>
                    <a:pt x="169" y="563"/>
                  </a:lnTo>
                  <a:lnTo>
                    <a:pt x="152" y="587"/>
                  </a:lnTo>
                  <a:lnTo>
                    <a:pt x="135" y="592"/>
                  </a:lnTo>
                  <a:lnTo>
                    <a:pt x="119" y="620"/>
                  </a:lnTo>
                  <a:lnTo>
                    <a:pt x="90" y="599"/>
                  </a:lnTo>
                  <a:lnTo>
                    <a:pt x="62" y="628"/>
                  </a:lnTo>
                  <a:lnTo>
                    <a:pt x="38" y="611"/>
                  </a:lnTo>
                  <a:lnTo>
                    <a:pt x="17" y="623"/>
                  </a:lnTo>
                  <a:lnTo>
                    <a:pt x="0" y="658"/>
                  </a:lnTo>
                  <a:lnTo>
                    <a:pt x="17" y="661"/>
                  </a:lnTo>
                  <a:lnTo>
                    <a:pt x="52" y="666"/>
                  </a:lnTo>
                  <a:lnTo>
                    <a:pt x="95" y="696"/>
                  </a:lnTo>
                  <a:lnTo>
                    <a:pt x="135" y="701"/>
                  </a:lnTo>
                  <a:lnTo>
                    <a:pt x="147" y="685"/>
                  </a:lnTo>
                  <a:lnTo>
                    <a:pt x="188" y="687"/>
                  </a:lnTo>
                  <a:lnTo>
                    <a:pt x="249" y="730"/>
                  </a:lnTo>
                  <a:lnTo>
                    <a:pt x="257" y="753"/>
                  </a:lnTo>
                  <a:lnTo>
                    <a:pt x="335" y="796"/>
                  </a:lnTo>
                  <a:lnTo>
                    <a:pt x="432" y="796"/>
                  </a:lnTo>
                  <a:lnTo>
                    <a:pt x="506" y="811"/>
                  </a:lnTo>
                  <a:lnTo>
                    <a:pt x="532" y="777"/>
                  </a:lnTo>
                  <a:lnTo>
                    <a:pt x="549" y="737"/>
                  </a:lnTo>
                  <a:lnTo>
                    <a:pt x="598" y="734"/>
                  </a:lnTo>
                  <a:lnTo>
                    <a:pt x="622" y="756"/>
                  </a:lnTo>
                  <a:lnTo>
                    <a:pt x="672" y="765"/>
                  </a:lnTo>
                  <a:lnTo>
                    <a:pt x="679" y="801"/>
                  </a:lnTo>
                  <a:lnTo>
                    <a:pt x="705" y="792"/>
                  </a:lnTo>
                  <a:lnTo>
                    <a:pt x="750" y="820"/>
                  </a:lnTo>
                  <a:lnTo>
                    <a:pt x="793" y="808"/>
                  </a:lnTo>
                  <a:lnTo>
                    <a:pt x="822" y="827"/>
                  </a:lnTo>
                  <a:lnTo>
                    <a:pt x="833" y="896"/>
                  </a:lnTo>
                  <a:lnTo>
                    <a:pt x="857" y="894"/>
                  </a:lnTo>
                  <a:lnTo>
                    <a:pt x="874" y="834"/>
                  </a:lnTo>
                  <a:lnTo>
                    <a:pt x="883" y="794"/>
                  </a:lnTo>
                  <a:lnTo>
                    <a:pt x="931" y="737"/>
                  </a:lnTo>
                  <a:lnTo>
                    <a:pt x="940" y="699"/>
                  </a:lnTo>
                  <a:lnTo>
                    <a:pt x="957" y="692"/>
                  </a:lnTo>
                  <a:lnTo>
                    <a:pt x="983" y="668"/>
                  </a:lnTo>
                  <a:lnTo>
                    <a:pt x="1009" y="668"/>
                  </a:lnTo>
                  <a:lnTo>
                    <a:pt x="1059" y="689"/>
                  </a:lnTo>
                  <a:lnTo>
                    <a:pt x="1104" y="715"/>
                  </a:lnTo>
                  <a:lnTo>
                    <a:pt x="1149" y="687"/>
                  </a:lnTo>
                  <a:lnTo>
                    <a:pt x="1187" y="711"/>
                  </a:lnTo>
                  <a:lnTo>
                    <a:pt x="1221" y="704"/>
                  </a:lnTo>
                  <a:lnTo>
                    <a:pt x="1254" y="670"/>
                  </a:lnTo>
                  <a:lnTo>
                    <a:pt x="1244" y="658"/>
                  </a:lnTo>
                  <a:lnTo>
                    <a:pt x="1225" y="630"/>
                  </a:lnTo>
                  <a:lnTo>
                    <a:pt x="1192" y="623"/>
                  </a:lnTo>
                  <a:lnTo>
                    <a:pt x="1192" y="601"/>
                  </a:lnTo>
                  <a:lnTo>
                    <a:pt x="1161" y="582"/>
                  </a:lnTo>
                  <a:lnTo>
                    <a:pt x="1128" y="597"/>
                  </a:lnTo>
                  <a:lnTo>
                    <a:pt x="1102" y="570"/>
                  </a:lnTo>
                  <a:lnTo>
                    <a:pt x="1073" y="573"/>
                  </a:lnTo>
                  <a:lnTo>
                    <a:pt x="1076" y="542"/>
                  </a:lnTo>
                  <a:lnTo>
                    <a:pt x="1033" y="537"/>
                  </a:lnTo>
                  <a:lnTo>
                    <a:pt x="1002" y="521"/>
                  </a:lnTo>
                  <a:lnTo>
                    <a:pt x="1004" y="490"/>
                  </a:lnTo>
                  <a:lnTo>
                    <a:pt x="990" y="473"/>
                  </a:lnTo>
                  <a:lnTo>
                    <a:pt x="947" y="490"/>
                  </a:lnTo>
                  <a:lnTo>
                    <a:pt x="928" y="466"/>
                  </a:lnTo>
                  <a:lnTo>
                    <a:pt x="955" y="440"/>
                  </a:lnTo>
                  <a:lnTo>
                    <a:pt x="976" y="423"/>
                  </a:lnTo>
                  <a:lnTo>
                    <a:pt x="981" y="399"/>
                  </a:lnTo>
                  <a:lnTo>
                    <a:pt x="947" y="395"/>
                  </a:lnTo>
                  <a:lnTo>
                    <a:pt x="955" y="368"/>
                  </a:lnTo>
                  <a:lnTo>
                    <a:pt x="938" y="340"/>
                  </a:lnTo>
                  <a:lnTo>
                    <a:pt x="957" y="316"/>
                  </a:lnTo>
                  <a:lnTo>
                    <a:pt x="938" y="283"/>
                  </a:lnTo>
                  <a:lnTo>
                    <a:pt x="938" y="264"/>
                  </a:lnTo>
                  <a:lnTo>
                    <a:pt x="921" y="247"/>
                  </a:lnTo>
                  <a:lnTo>
                    <a:pt x="886" y="247"/>
                  </a:lnTo>
                  <a:lnTo>
                    <a:pt x="881" y="219"/>
                  </a:lnTo>
                  <a:lnTo>
                    <a:pt x="881" y="195"/>
                  </a:lnTo>
                  <a:lnTo>
                    <a:pt x="850" y="176"/>
                  </a:lnTo>
                  <a:lnTo>
                    <a:pt x="850" y="152"/>
                  </a:lnTo>
                  <a:lnTo>
                    <a:pt x="831" y="133"/>
                  </a:lnTo>
                  <a:lnTo>
                    <a:pt x="819" y="107"/>
                  </a:lnTo>
                  <a:lnTo>
                    <a:pt x="791" y="107"/>
                  </a:lnTo>
                  <a:lnTo>
                    <a:pt x="772" y="128"/>
                  </a:lnTo>
                  <a:lnTo>
                    <a:pt x="793" y="147"/>
                  </a:lnTo>
                  <a:lnTo>
                    <a:pt x="812" y="169"/>
                  </a:lnTo>
                  <a:lnTo>
                    <a:pt x="791" y="202"/>
                  </a:lnTo>
                  <a:lnTo>
                    <a:pt x="777" y="216"/>
                  </a:lnTo>
                  <a:lnTo>
                    <a:pt x="736" y="190"/>
                  </a:lnTo>
                  <a:lnTo>
                    <a:pt x="755" y="171"/>
                  </a:lnTo>
                  <a:lnTo>
                    <a:pt x="731" y="140"/>
                  </a:lnTo>
                  <a:lnTo>
                    <a:pt x="731" y="107"/>
                  </a:lnTo>
                  <a:lnTo>
                    <a:pt x="758" y="81"/>
                  </a:lnTo>
                  <a:lnTo>
                    <a:pt x="729" y="71"/>
                  </a:lnTo>
                  <a:lnTo>
                    <a:pt x="705" y="71"/>
                  </a:lnTo>
                  <a:lnTo>
                    <a:pt x="720" y="31"/>
                  </a:lnTo>
                  <a:lnTo>
                    <a:pt x="720" y="3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Obdélník 22">
            <a:extLst>
              <a:ext uri="{FF2B5EF4-FFF2-40B4-BE49-F238E27FC236}">
                <a16:creationId xmlns:a16="http://schemas.microsoft.com/office/drawing/2014/main" id="{6E5F0356-03FA-E9C3-D305-146F037B8333}"/>
              </a:ext>
            </a:extLst>
          </p:cNvPr>
          <p:cNvSpPr/>
          <p:nvPr/>
        </p:nvSpPr>
        <p:spPr>
          <a:xfrm>
            <a:off x="1205188" y="3173371"/>
            <a:ext cx="9781623" cy="51125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FB73B63-0E1A-143A-8AC7-4964917102AC}"/>
              </a:ext>
            </a:extLst>
          </p:cNvPr>
          <p:cNvSpPr/>
          <p:nvPr/>
        </p:nvSpPr>
        <p:spPr>
          <a:xfrm>
            <a:off x="4481454" y="-3822"/>
            <a:ext cx="771054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BA539705-0EDA-3A32-00B5-EF0AB715BE28}"/>
              </a:ext>
            </a:extLst>
          </p:cNvPr>
          <p:cNvGrpSpPr/>
          <p:nvPr/>
        </p:nvGrpSpPr>
        <p:grpSpPr>
          <a:xfrm>
            <a:off x="8060556" y="1009459"/>
            <a:ext cx="3192666" cy="511258"/>
            <a:chOff x="7988416" y="1422725"/>
            <a:chExt cx="3192666" cy="511258"/>
          </a:xfrm>
        </p:grpSpPr>
        <p:sp>
          <p:nvSpPr>
            <p:cNvPr id="95" name="Volný tvar: obrazec 94">
              <a:extLst>
                <a:ext uri="{FF2B5EF4-FFF2-40B4-BE49-F238E27FC236}">
                  <a16:creationId xmlns:a16="http://schemas.microsoft.com/office/drawing/2014/main" id="{00D9A251-A90E-CA50-B919-E6E8148E7A52}"/>
                </a:ext>
              </a:extLst>
            </p:cNvPr>
            <p:cNvSpPr/>
            <p:nvPr/>
          </p:nvSpPr>
          <p:spPr>
            <a:xfrm>
              <a:off x="7988416" y="1422725"/>
              <a:ext cx="3192665" cy="511258"/>
            </a:xfrm>
            <a:custGeom>
              <a:avLst/>
              <a:gdLst>
                <a:gd name="connsiteX0" fmla="*/ 255629 w 3192665"/>
                <a:gd name="connsiteY0" fmla="*/ 0 h 511258"/>
                <a:gd name="connsiteX1" fmla="*/ 2937036 w 3192665"/>
                <a:gd name="connsiteY1" fmla="*/ 0 h 511258"/>
                <a:gd name="connsiteX2" fmla="*/ 3192665 w 3192665"/>
                <a:gd name="connsiteY2" fmla="*/ 255629 h 511258"/>
                <a:gd name="connsiteX3" fmla="*/ 3192664 w 3192665"/>
                <a:gd name="connsiteY3" fmla="*/ 255629 h 511258"/>
                <a:gd name="connsiteX4" fmla="*/ 2937035 w 3192665"/>
                <a:gd name="connsiteY4" fmla="*/ 511258 h 511258"/>
                <a:gd name="connsiteX5" fmla="*/ 255629 w 3192665"/>
                <a:gd name="connsiteY5" fmla="*/ 511257 h 511258"/>
                <a:gd name="connsiteX6" fmla="*/ 0 w 3192665"/>
                <a:gd name="connsiteY6" fmla="*/ 511257 h 511258"/>
                <a:gd name="connsiteX7" fmla="*/ 0 w 3192665"/>
                <a:gd name="connsiteY7" fmla="*/ 255629 h 511258"/>
                <a:gd name="connsiteX8" fmla="*/ 0 w 3192665"/>
                <a:gd name="connsiteY8" fmla="*/ 255628 h 511258"/>
                <a:gd name="connsiteX9" fmla="*/ 0 w 3192665"/>
                <a:gd name="connsiteY9" fmla="*/ 252482 h 511258"/>
                <a:gd name="connsiteX10" fmla="*/ 636 w 3192665"/>
                <a:gd name="connsiteY10" fmla="*/ 252482 h 511258"/>
                <a:gd name="connsiteX11" fmla="*/ 20089 w 3192665"/>
                <a:gd name="connsiteY11" fmla="*/ 156127 h 511258"/>
                <a:gd name="connsiteX12" fmla="*/ 255629 w 3192665"/>
                <a:gd name="connsiteY12" fmla="*/ 0 h 51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2665" h="511258">
                  <a:moveTo>
                    <a:pt x="255629" y="0"/>
                  </a:moveTo>
                  <a:lnTo>
                    <a:pt x="2937036" y="0"/>
                  </a:lnTo>
                  <a:cubicBezTo>
                    <a:pt x="3078216" y="0"/>
                    <a:pt x="3192665" y="114449"/>
                    <a:pt x="3192665" y="255629"/>
                  </a:cubicBezTo>
                  <a:lnTo>
                    <a:pt x="3192664" y="255629"/>
                  </a:lnTo>
                  <a:cubicBezTo>
                    <a:pt x="3192664" y="396809"/>
                    <a:pt x="3078215" y="511258"/>
                    <a:pt x="2937035" y="511258"/>
                  </a:cubicBezTo>
                  <a:lnTo>
                    <a:pt x="255629" y="511257"/>
                  </a:lnTo>
                  <a:lnTo>
                    <a:pt x="0" y="511257"/>
                  </a:lnTo>
                  <a:lnTo>
                    <a:pt x="0" y="255629"/>
                  </a:lnTo>
                  <a:lnTo>
                    <a:pt x="0" y="255628"/>
                  </a:lnTo>
                  <a:lnTo>
                    <a:pt x="0" y="252482"/>
                  </a:lnTo>
                  <a:lnTo>
                    <a:pt x="636" y="252482"/>
                  </a:lnTo>
                  <a:lnTo>
                    <a:pt x="20089" y="156127"/>
                  </a:lnTo>
                  <a:cubicBezTo>
                    <a:pt x="58895" y="64378"/>
                    <a:pt x="149744" y="0"/>
                    <a:pt x="255629" y="0"/>
                  </a:cubicBezTo>
                  <a:close/>
                </a:path>
              </a:pathLst>
            </a:custGeom>
            <a:solidFill>
              <a:srgbClr val="5CB9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ovéPole 73">
              <a:extLst>
                <a:ext uri="{FF2B5EF4-FFF2-40B4-BE49-F238E27FC236}">
                  <a16:creationId xmlns:a16="http://schemas.microsoft.com/office/drawing/2014/main" id="{E07838AC-BAB7-D786-E3A5-0DCE97696B9D}"/>
                </a:ext>
              </a:extLst>
            </p:cNvPr>
            <p:cNvSpPr txBox="1"/>
            <p:nvPr/>
          </p:nvSpPr>
          <p:spPr>
            <a:xfrm>
              <a:off x="8105590" y="1422725"/>
              <a:ext cx="3075492" cy="5030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108" tIns="54108" rIns="54108" bIns="54108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b="1" kern="1200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 krajských týmů</a:t>
              </a:r>
              <a:endParaRPr lang="en-US" sz="2400" kern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!!2">
            <a:extLst>
              <a:ext uri="{FF2B5EF4-FFF2-40B4-BE49-F238E27FC236}">
                <a16:creationId xmlns:a16="http://schemas.microsoft.com/office/drawing/2014/main" id="{3974DCC8-79AB-A3D2-5F4B-BDFA1E8A8C2C}"/>
              </a:ext>
            </a:extLst>
          </p:cNvPr>
          <p:cNvSpPr/>
          <p:nvPr/>
        </p:nvSpPr>
        <p:spPr>
          <a:xfrm>
            <a:off x="4465662" y="-451231"/>
            <a:ext cx="204898" cy="271384"/>
          </a:xfrm>
          <a:custGeom>
            <a:avLst/>
            <a:gdLst>
              <a:gd name="connsiteX0" fmla="*/ 191 w 384524"/>
              <a:gd name="connsiteY0" fmla="*/ 509302 h 509301"/>
              <a:gd name="connsiteX1" fmla="*/ 191 w 384524"/>
              <a:gd name="connsiteY1" fmla="*/ 432721 h 509301"/>
              <a:gd name="connsiteX2" fmla="*/ 22860 w 384524"/>
              <a:gd name="connsiteY2" fmla="*/ 420529 h 509301"/>
              <a:gd name="connsiteX3" fmla="*/ 80296 w 384524"/>
              <a:gd name="connsiteY3" fmla="*/ 387191 h 509301"/>
              <a:gd name="connsiteX4" fmla="*/ 153257 w 384524"/>
              <a:gd name="connsiteY4" fmla="*/ 338519 h 509301"/>
              <a:gd name="connsiteX5" fmla="*/ 223552 w 384524"/>
              <a:gd name="connsiteY5" fmla="*/ 278987 h 509301"/>
              <a:gd name="connsiteX6" fmla="*/ 272510 w 384524"/>
              <a:gd name="connsiteY6" fmla="*/ 212693 h 509301"/>
              <a:gd name="connsiteX7" fmla="*/ 285464 w 384524"/>
              <a:gd name="connsiteY7" fmla="*/ 139732 h 509301"/>
              <a:gd name="connsiteX8" fmla="*/ 252127 w 384524"/>
              <a:gd name="connsiteY8" fmla="*/ 92869 h 509301"/>
              <a:gd name="connsiteX9" fmla="*/ 190691 w 384524"/>
              <a:gd name="connsiteY9" fmla="*/ 77534 h 509301"/>
              <a:gd name="connsiteX10" fmla="*/ 114110 w 384524"/>
              <a:gd name="connsiteY10" fmla="*/ 107728 h 509301"/>
              <a:gd name="connsiteX11" fmla="*/ 94488 w 384524"/>
              <a:gd name="connsiteY11" fmla="*/ 209074 h 509301"/>
              <a:gd name="connsiteX12" fmla="*/ 9906 w 384524"/>
              <a:gd name="connsiteY12" fmla="*/ 193834 h 509301"/>
              <a:gd name="connsiteX13" fmla="*/ 27242 w 384524"/>
              <a:gd name="connsiteY13" fmla="*/ 87440 h 509301"/>
              <a:gd name="connsiteX14" fmla="*/ 96203 w 384524"/>
              <a:gd name="connsiteY14" fmla="*/ 21622 h 509301"/>
              <a:gd name="connsiteX15" fmla="*/ 200311 w 384524"/>
              <a:gd name="connsiteY15" fmla="*/ 0 h 509301"/>
              <a:gd name="connsiteX16" fmla="*/ 286607 w 384524"/>
              <a:gd name="connsiteY16" fmla="*/ 15812 h 509301"/>
              <a:gd name="connsiteX17" fmla="*/ 348425 w 384524"/>
              <a:gd name="connsiteY17" fmla="*/ 63151 h 509301"/>
              <a:gd name="connsiteX18" fmla="*/ 375571 w 384524"/>
              <a:gd name="connsiteY18" fmla="*/ 135255 h 509301"/>
              <a:gd name="connsiteX19" fmla="*/ 356902 w 384524"/>
              <a:gd name="connsiteY19" fmla="*/ 221742 h 509301"/>
              <a:gd name="connsiteX20" fmla="*/ 310134 w 384524"/>
              <a:gd name="connsiteY20" fmla="*/ 287084 h 509301"/>
              <a:gd name="connsiteX21" fmla="*/ 246031 w 384524"/>
              <a:gd name="connsiteY21" fmla="*/ 343376 h 509301"/>
              <a:gd name="connsiteX22" fmla="*/ 179261 w 384524"/>
              <a:gd name="connsiteY22" fmla="*/ 387096 h 509301"/>
              <a:gd name="connsiteX23" fmla="*/ 122777 w 384524"/>
              <a:gd name="connsiteY23" fmla="*/ 416814 h 509301"/>
              <a:gd name="connsiteX24" fmla="*/ 90773 w 384524"/>
              <a:gd name="connsiteY24" fmla="*/ 429863 h 509301"/>
              <a:gd name="connsiteX25" fmla="*/ 384524 w 384524"/>
              <a:gd name="connsiteY25" fmla="*/ 429863 h 509301"/>
              <a:gd name="connsiteX26" fmla="*/ 384524 w 384524"/>
              <a:gd name="connsiteY26" fmla="*/ 509207 h 509301"/>
              <a:gd name="connsiteX27" fmla="*/ 0 w 384524"/>
              <a:gd name="connsiteY27" fmla="*/ 509207 h 50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4524" h="509301">
                <a:moveTo>
                  <a:pt x="191" y="509302"/>
                </a:moveTo>
                <a:lnTo>
                  <a:pt x="191" y="432721"/>
                </a:lnTo>
                <a:cubicBezTo>
                  <a:pt x="191" y="432721"/>
                  <a:pt x="7715" y="428625"/>
                  <a:pt x="22860" y="420529"/>
                </a:cubicBezTo>
                <a:cubicBezTo>
                  <a:pt x="38005" y="412433"/>
                  <a:pt x="57150" y="401288"/>
                  <a:pt x="80296" y="387191"/>
                </a:cubicBezTo>
                <a:cubicBezTo>
                  <a:pt x="103442" y="373094"/>
                  <a:pt x="127730" y="356807"/>
                  <a:pt x="153257" y="338519"/>
                </a:cubicBezTo>
                <a:cubicBezTo>
                  <a:pt x="178784" y="320231"/>
                  <a:pt x="202216" y="300323"/>
                  <a:pt x="223552" y="278987"/>
                </a:cubicBezTo>
                <a:cubicBezTo>
                  <a:pt x="244888" y="257651"/>
                  <a:pt x="261271" y="235553"/>
                  <a:pt x="272510" y="212693"/>
                </a:cubicBezTo>
                <a:cubicBezTo>
                  <a:pt x="286131" y="185071"/>
                  <a:pt x="290417" y="160687"/>
                  <a:pt x="285464" y="139732"/>
                </a:cubicBezTo>
                <a:cubicBezTo>
                  <a:pt x="280416" y="118682"/>
                  <a:pt x="269272" y="103061"/>
                  <a:pt x="252127" y="92869"/>
                </a:cubicBezTo>
                <a:cubicBezTo>
                  <a:pt x="234887" y="82677"/>
                  <a:pt x="214408" y="77534"/>
                  <a:pt x="190691" y="77534"/>
                </a:cubicBezTo>
                <a:cubicBezTo>
                  <a:pt x="158687" y="77534"/>
                  <a:pt x="133160" y="87630"/>
                  <a:pt x="114110" y="107728"/>
                </a:cubicBezTo>
                <a:cubicBezTo>
                  <a:pt x="95155" y="127826"/>
                  <a:pt x="88583" y="161639"/>
                  <a:pt x="94488" y="209074"/>
                </a:cubicBezTo>
                <a:lnTo>
                  <a:pt x="9906" y="193834"/>
                </a:lnTo>
                <a:cubicBezTo>
                  <a:pt x="5715" y="152400"/>
                  <a:pt x="11525" y="116967"/>
                  <a:pt x="27242" y="87440"/>
                </a:cubicBezTo>
                <a:cubicBezTo>
                  <a:pt x="42958" y="58007"/>
                  <a:pt x="66008" y="36100"/>
                  <a:pt x="96203" y="21622"/>
                </a:cubicBezTo>
                <a:cubicBezTo>
                  <a:pt x="126492" y="7239"/>
                  <a:pt x="161163" y="0"/>
                  <a:pt x="200311" y="0"/>
                </a:cubicBezTo>
                <a:cubicBezTo>
                  <a:pt x="232315" y="0"/>
                  <a:pt x="261176" y="5239"/>
                  <a:pt x="286607" y="15812"/>
                </a:cubicBezTo>
                <a:cubicBezTo>
                  <a:pt x="312039" y="26384"/>
                  <a:pt x="332708" y="42101"/>
                  <a:pt x="348425" y="63151"/>
                </a:cubicBezTo>
                <a:cubicBezTo>
                  <a:pt x="364141" y="84201"/>
                  <a:pt x="373190" y="108204"/>
                  <a:pt x="375571" y="135255"/>
                </a:cubicBezTo>
                <a:cubicBezTo>
                  <a:pt x="377952" y="162306"/>
                  <a:pt x="371761" y="191167"/>
                  <a:pt x="356902" y="221742"/>
                </a:cubicBezTo>
                <a:cubicBezTo>
                  <a:pt x="345662" y="244602"/>
                  <a:pt x="330041" y="266319"/>
                  <a:pt x="310134" y="287084"/>
                </a:cubicBezTo>
                <a:cubicBezTo>
                  <a:pt x="290227" y="307848"/>
                  <a:pt x="268891" y="326612"/>
                  <a:pt x="246031" y="343376"/>
                </a:cubicBezTo>
                <a:cubicBezTo>
                  <a:pt x="223171" y="360236"/>
                  <a:pt x="200978" y="374809"/>
                  <a:pt x="179261" y="387096"/>
                </a:cubicBezTo>
                <a:cubicBezTo>
                  <a:pt x="157639" y="399383"/>
                  <a:pt x="138779" y="409289"/>
                  <a:pt x="122777" y="416814"/>
                </a:cubicBezTo>
                <a:cubicBezTo>
                  <a:pt x="106775" y="424339"/>
                  <a:pt x="96107" y="428720"/>
                  <a:pt x="90773" y="429863"/>
                </a:cubicBezTo>
                <a:lnTo>
                  <a:pt x="384524" y="429863"/>
                </a:lnTo>
                <a:lnTo>
                  <a:pt x="384524" y="509207"/>
                </a:lnTo>
                <a:lnTo>
                  <a:pt x="0" y="509207"/>
                </a:lnTo>
                <a:close/>
              </a:path>
            </a:pathLst>
          </a:custGeom>
          <a:solidFill>
            <a:srgbClr val="F4FBF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cs-CZ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!!3">
            <a:extLst>
              <a:ext uri="{FF2B5EF4-FFF2-40B4-BE49-F238E27FC236}">
                <a16:creationId xmlns:a16="http://schemas.microsoft.com/office/drawing/2014/main" id="{2D6D4207-C0C1-5278-417F-E72AF53EFAD4}"/>
              </a:ext>
            </a:extLst>
          </p:cNvPr>
          <p:cNvSpPr/>
          <p:nvPr/>
        </p:nvSpPr>
        <p:spPr>
          <a:xfrm>
            <a:off x="8213502" y="-456599"/>
            <a:ext cx="212966" cy="276206"/>
          </a:xfrm>
          <a:custGeom>
            <a:avLst/>
            <a:gdLst>
              <a:gd name="connsiteX0" fmla="*/ 208216 w 399668"/>
              <a:gd name="connsiteY0" fmla="*/ 518160 h 518350"/>
              <a:gd name="connsiteX1" fmla="*/ 101441 w 399668"/>
              <a:gd name="connsiteY1" fmla="*/ 497396 h 518350"/>
              <a:gd name="connsiteX2" fmla="*/ 27146 w 399668"/>
              <a:gd name="connsiteY2" fmla="*/ 434721 h 518350"/>
              <a:gd name="connsiteX3" fmla="*/ 0 w 399668"/>
              <a:gd name="connsiteY3" fmla="*/ 330613 h 518350"/>
              <a:gd name="connsiteX4" fmla="*/ 87249 w 399668"/>
              <a:gd name="connsiteY4" fmla="*/ 318040 h 518350"/>
              <a:gd name="connsiteX5" fmla="*/ 123254 w 399668"/>
              <a:gd name="connsiteY5" fmla="*/ 407670 h 518350"/>
              <a:gd name="connsiteX6" fmla="*/ 210026 w 399668"/>
              <a:gd name="connsiteY6" fmla="*/ 438817 h 518350"/>
              <a:gd name="connsiteX7" fmla="*/ 285274 w 399668"/>
              <a:gd name="connsiteY7" fmla="*/ 414052 h 518350"/>
              <a:gd name="connsiteX8" fmla="*/ 315087 w 399668"/>
              <a:gd name="connsiteY8" fmla="*/ 351377 h 518350"/>
              <a:gd name="connsiteX9" fmla="*/ 299942 w 399668"/>
              <a:gd name="connsiteY9" fmla="*/ 304991 h 518350"/>
              <a:gd name="connsiteX10" fmla="*/ 262128 w 399668"/>
              <a:gd name="connsiteY10" fmla="*/ 280702 h 518350"/>
              <a:gd name="connsiteX11" fmla="*/ 217170 w 399668"/>
              <a:gd name="connsiteY11" fmla="*/ 273082 h 518350"/>
              <a:gd name="connsiteX12" fmla="*/ 157544 w 399668"/>
              <a:gd name="connsiteY12" fmla="*/ 273082 h 518350"/>
              <a:gd name="connsiteX13" fmla="*/ 157544 w 399668"/>
              <a:gd name="connsiteY13" fmla="*/ 225266 h 518350"/>
              <a:gd name="connsiteX14" fmla="*/ 218980 w 399668"/>
              <a:gd name="connsiteY14" fmla="*/ 225266 h 518350"/>
              <a:gd name="connsiteX15" fmla="*/ 281749 w 399668"/>
              <a:gd name="connsiteY15" fmla="*/ 209931 h 518350"/>
              <a:gd name="connsiteX16" fmla="*/ 308038 w 399668"/>
              <a:gd name="connsiteY16" fmla="*/ 159449 h 518350"/>
              <a:gd name="connsiteX17" fmla="*/ 279559 w 399668"/>
              <a:gd name="connsiteY17" fmla="*/ 97250 h 518350"/>
              <a:gd name="connsiteX18" fmla="*/ 202978 w 399668"/>
              <a:gd name="connsiteY18" fmla="*/ 76486 h 518350"/>
              <a:gd name="connsiteX19" fmla="*/ 140684 w 399668"/>
              <a:gd name="connsiteY19" fmla="*/ 89059 h 518350"/>
              <a:gd name="connsiteX20" fmla="*/ 104680 w 399668"/>
              <a:gd name="connsiteY20" fmla="*/ 125159 h 518350"/>
              <a:gd name="connsiteX21" fmla="*/ 91726 w 399668"/>
              <a:gd name="connsiteY21" fmla="*/ 172784 h 518350"/>
              <a:gd name="connsiteX22" fmla="*/ 10763 w 399668"/>
              <a:gd name="connsiteY22" fmla="*/ 159925 h 518350"/>
              <a:gd name="connsiteX23" fmla="*/ 19621 w 399668"/>
              <a:gd name="connsiteY23" fmla="*/ 115729 h 518350"/>
              <a:gd name="connsiteX24" fmla="*/ 49435 w 399668"/>
              <a:gd name="connsiteY24" fmla="*/ 60770 h 518350"/>
              <a:gd name="connsiteX25" fmla="*/ 107252 w 399668"/>
              <a:gd name="connsiteY25" fmla="*/ 16193 h 518350"/>
              <a:gd name="connsiteX26" fmla="*/ 200311 w 399668"/>
              <a:gd name="connsiteY26" fmla="*/ 0 h 518350"/>
              <a:gd name="connsiteX27" fmla="*/ 340043 w 399668"/>
              <a:gd name="connsiteY27" fmla="*/ 35624 h 518350"/>
              <a:gd name="connsiteX28" fmla="*/ 389858 w 399668"/>
              <a:gd name="connsiteY28" fmla="*/ 137922 h 518350"/>
              <a:gd name="connsiteX29" fmla="*/ 365379 w 399668"/>
              <a:gd name="connsiteY29" fmla="*/ 213646 h 518350"/>
              <a:gd name="connsiteX30" fmla="*/ 293751 w 399668"/>
              <a:gd name="connsiteY30" fmla="*/ 251460 h 518350"/>
              <a:gd name="connsiteX31" fmla="*/ 370332 w 399668"/>
              <a:gd name="connsiteY31" fmla="*/ 290703 h 518350"/>
              <a:gd name="connsiteX32" fmla="*/ 399669 w 399668"/>
              <a:gd name="connsiteY32" fmla="*/ 371380 h 518350"/>
              <a:gd name="connsiteX33" fmla="*/ 375190 w 399668"/>
              <a:gd name="connsiteY33" fmla="*/ 450247 h 518350"/>
              <a:gd name="connsiteX34" fmla="*/ 307086 w 399668"/>
              <a:gd name="connsiteY34" fmla="*/ 500729 h 518350"/>
              <a:gd name="connsiteX35" fmla="*/ 208312 w 399668"/>
              <a:gd name="connsiteY35" fmla="*/ 518351 h 518350"/>
              <a:gd name="connsiteX36" fmla="*/ 208312 w 399668"/>
              <a:gd name="connsiteY36" fmla="*/ 518351 h 51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99668" h="518350">
                <a:moveTo>
                  <a:pt x="208216" y="518160"/>
                </a:moveTo>
                <a:cubicBezTo>
                  <a:pt x="168497" y="518160"/>
                  <a:pt x="132874" y="511207"/>
                  <a:pt x="101441" y="497396"/>
                </a:cubicBezTo>
                <a:cubicBezTo>
                  <a:pt x="70009" y="483584"/>
                  <a:pt x="45244" y="462725"/>
                  <a:pt x="27146" y="434721"/>
                </a:cubicBezTo>
                <a:cubicBezTo>
                  <a:pt x="9049" y="406813"/>
                  <a:pt x="0" y="372047"/>
                  <a:pt x="0" y="330613"/>
                </a:cubicBezTo>
                <a:lnTo>
                  <a:pt x="87249" y="318040"/>
                </a:lnTo>
                <a:cubicBezTo>
                  <a:pt x="88392" y="357092"/>
                  <a:pt x="100489" y="387001"/>
                  <a:pt x="123254" y="407670"/>
                </a:cubicBezTo>
                <a:cubicBezTo>
                  <a:pt x="146113" y="428435"/>
                  <a:pt x="175070" y="438817"/>
                  <a:pt x="210026" y="438817"/>
                </a:cubicBezTo>
                <a:cubicBezTo>
                  <a:pt x="240316" y="438817"/>
                  <a:pt x="265366" y="430530"/>
                  <a:pt x="285274" y="414052"/>
                </a:cubicBezTo>
                <a:cubicBezTo>
                  <a:pt x="305181" y="397478"/>
                  <a:pt x="315087" y="376619"/>
                  <a:pt x="315087" y="351377"/>
                </a:cubicBezTo>
                <a:cubicBezTo>
                  <a:pt x="315087" y="331565"/>
                  <a:pt x="310039" y="316040"/>
                  <a:pt x="299942" y="304991"/>
                </a:cubicBezTo>
                <a:cubicBezTo>
                  <a:pt x="289846" y="293846"/>
                  <a:pt x="277273" y="285750"/>
                  <a:pt x="262128" y="280702"/>
                </a:cubicBezTo>
                <a:cubicBezTo>
                  <a:pt x="246983" y="275654"/>
                  <a:pt x="232029" y="273082"/>
                  <a:pt x="217170" y="273082"/>
                </a:cubicBezTo>
                <a:lnTo>
                  <a:pt x="157544" y="273082"/>
                </a:lnTo>
                <a:lnTo>
                  <a:pt x="157544" y="225266"/>
                </a:lnTo>
                <a:lnTo>
                  <a:pt x="218980" y="225266"/>
                </a:lnTo>
                <a:cubicBezTo>
                  <a:pt x="243269" y="225266"/>
                  <a:pt x="264223" y="220123"/>
                  <a:pt x="281749" y="209931"/>
                </a:cubicBezTo>
                <a:cubicBezTo>
                  <a:pt x="299276" y="199739"/>
                  <a:pt x="308038" y="182880"/>
                  <a:pt x="308038" y="159449"/>
                </a:cubicBezTo>
                <a:cubicBezTo>
                  <a:pt x="308038" y="131826"/>
                  <a:pt x="298513" y="111062"/>
                  <a:pt x="279559" y="97250"/>
                </a:cubicBezTo>
                <a:cubicBezTo>
                  <a:pt x="260604" y="83439"/>
                  <a:pt x="235077" y="76486"/>
                  <a:pt x="202978" y="76486"/>
                </a:cubicBezTo>
                <a:cubicBezTo>
                  <a:pt x="177451" y="76486"/>
                  <a:pt x="156686" y="80677"/>
                  <a:pt x="140684" y="89059"/>
                </a:cubicBezTo>
                <a:cubicBezTo>
                  <a:pt x="124682" y="97441"/>
                  <a:pt x="112681" y="109442"/>
                  <a:pt x="104680" y="125159"/>
                </a:cubicBezTo>
                <a:cubicBezTo>
                  <a:pt x="96679" y="140875"/>
                  <a:pt x="92393" y="156686"/>
                  <a:pt x="91726" y="172784"/>
                </a:cubicBezTo>
                <a:lnTo>
                  <a:pt x="10763" y="159925"/>
                </a:lnTo>
                <a:cubicBezTo>
                  <a:pt x="10763" y="148209"/>
                  <a:pt x="13716" y="133445"/>
                  <a:pt x="19621" y="115729"/>
                </a:cubicBezTo>
                <a:cubicBezTo>
                  <a:pt x="25527" y="98012"/>
                  <a:pt x="35528" y="79629"/>
                  <a:pt x="49435" y="60770"/>
                </a:cubicBezTo>
                <a:cubicBezTo>
                  <a:pt x="63341" y="41815"/>
                  <a:pt x="82677" y="26956"/>
                  <a:pt x="107252" y="16193"/>
                </a:cubicBezTo>
                <a:cubicBezTo>
                  <a:pt x="131826" y="5429"/>
                  <a:pt x="162878" y="0"/>
                  <a:pt x="200311" y="0"/>
                </a:cubicBezTo>
                <a:cubicBezTo>
                  <a:pt x="260223" y="0"/>
                  <a:pt x="306800" y="11906"/>
                  <a:pt x="340043" y="35624"/>
                </a:cubicBezTo>
                <a:cubicBezTo>
                  <a:pt x="373285" y="59341"/>
                  <a:pt x="389858" y="93440"/>
                  <a:pt x="389858" y="137922"/>
                </a:cubicBezTo>
                <a:cubicBezTo>
                  <a:pt x="389858" y="167354"/>
                  <a:pt x="381667" y="192596"/>
                  <a:pt x="365379" y="213646"/>
                </a:cubicBezTo>
                <a:cubicBezTo>
                  <a:pt x="349091" y="234696"/>
                  <a:pt x="325183" y="247269"/>
                  <a:pt x="293751" y="251460"/>
                </a:cubicBezTo>
                <a:cubicBezTo>
                  <a:pt x="325183" y="255651"/>
                  <a:pt x="350711" y="268700"/>
                  <a:pt x="370332" y="290703"/>
                </a:cubicBezTo>
                <a:cubicBezTo>
                  <a:pt x="389954" y="312611"/>
                  <a:pt x="399669" y="339566"/>
                  <a:pt x="399669" y="371380"/>
                </a:cubicBezTo>
                <a:cubicBezTo>
                  <a:pt x="399669" y="403193"/>
                  <a:pt x="391478" y="428339"/>
                  <a:pt x="375190" y="450247"/>
                </a:cubicBezTo>
                <a:cubicBezTo>
                  <a:pt x="358902" y="472154"/>
                  <a:pt x="336137" y="489014"/>
                  <a:pt x="307086" y="500729"/>
                </a:cubicBezTo>
                <a:cubicBezTo>
                  <a:pt x="278035" y="512445"/>
                  <a:pt x="245078" y="518351"/>
                  <a:pt x="208312" y="518351"/>
                </a:cubicBezTo>
                <a:lnTo>
                  <a:pt x="208312" y="518351"/>
                </a:lnTo>
                <a:close/>
              </a:path>
            </a:pathLst>
          </a:custGeom>
          <a:solidFill>
            <a:srgbClr val="F4FBF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cs-CZ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A7E1B13-CEA4-F0AF-6A6D-09E18FF1E0C8}"/>
              </a:ext>
            </a:extLst>
          </p:cNvPr>
          <p:cNvSpPr txBox="1"/>
          <p:nvPr/>
        </p:nvSpPr>
        <p:spPr>
          <a:xfrm>
            <a:off x="8072216" y="1657297"/>
            <a:ext cx="3352523" cy="7386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spAutoFit/>
          </a:bodyPr>
          <a:lstStyle/>
          <a:p>
            <a:pPr marL="0" lvl="0" indent="0" algn="l" defTabSz="9779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2400" kern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 120 osob</a:t>
            </a:r>
            <a:r>
              <a:rPr lang="cs-CZ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kern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50–60 škol na metodika</a:t>
            </a:r>
            <a:endParaRPr lang="en-US" sz="2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EEC4DD64-809A-D576-4AA3-A930A1AEBF38}"/>
              </a:ext>
            </a:extLst>
          </p:cNvPr>
          <p:cNvGrpSpPr/>
          <p:nvPr/>
        </p:nvGrpSpPr>
        <p:grpSpPr>
          <a:xfrm>
            <a:off x="8054562" y="2757776"/>
            <a:ext cx="2725305" cy="511259"/>
            <a:chOff x="7988416" y="3029710"/>
            <a:chExt cx="2725305" cy="511259"/>
          </a:xfrm>
        </p:grpSpPr>
        <p:sp>
          <p:nvSpPr>
            <p:cNvPr id="96" name="Volný tvar: obrazec 95">
              <a:extLst>
                <a:ext uri="{FF2B5EF4-FFF2-40B4-BE49-F238E27FC236}">
                  <a16:creationId xmlns:a16="http://schemas.microsoft.com/office/drawing/2014/main" id="{5E49B97A-9A4E-9FB0-B87E-6BE3FEC09E55}"/>
                </a:ext>
              </a:extLst>
            </p:cNvPr>
            <p:cNvSpPr/>
            <p:nvPr/>
          </p:nvSpPr>
          <p:spPr>
            <a:xfrm>
              <a:off x="7988416" y="3029710"/>
              <a:ext cx="2725305" cy="511258"/>
            </a:xfrm>
            <a:custGeom>
              <a:avLst/>
              <a:gdLst>
                <a:gd name="connsiteX0" fmla="*/ 255629 w 2725305"/>
                <a:gd name="connsiteY0" fmla="*/ 0 h 511258"/>
                <a:gd name="connsiteX1" fmla="*/ 2469676 w 2725305"/>
                <a:gd name="connsiteY1" fmla="*/ 0 h 511258"/>
                <a:gd name="connsiteX2" fmla="*/ 2725305 w 2725305"/>
                <a:gd name="connsiteY2" fmla="*/ 255629 h 511258"/>
                <a:gd name="connsiteX3" fmla="*/ 2725304 w 2725305"/>
                <a:gd name="connsiteY3" fmla="*/ 255629 h 511258"/>
                <a:gd name="connsiteX4" fmla="*/ 2469675 w 2725305"/>
                <a:gd name="connsiteY4" fmla="*/ 511258 h 511258"/>
                <a:gd name="connsiteX5" fmla="*/ 255629 w 2725305"/>
                <a:gd name="connsiteY5" fmla="*/ 511257 h 511258"/>
                <a:gd name="connsiteX6" fmla="*/ 0 w 2725305"/>
                <a:gd name="connsiteY6" fmla="*/ 511257 h 511258"/>
                <a:gd name="connsiteX7" fmla="*/ 0 w 2725305"/>
                <a:gd name="connsiteY7" fmla="*/ 255629 h 511258"/>
                <a:gd name="connsiteX8" fmla="*/ 0 w 2725305"/>
                <a:gd name="connsiteY8" fmla="*/ 255628 h 511258"/>
                <a:gd name="connsiteX9" fmla="*/ 0 w 2725305"/>
                <a:gd name="connsiteY9" fmla="*/ 252482 h 511258"/>
                <a:gd name="connsiteX10" fmla="*/ 636 w 2725305"/>
                <a:gd name="connsiteY10" fmla="*/ 252482 h 511258"/>
                <a:gd name="connsiteX11" fmla="*/ 20089 w 2725305"/>
                <a:gd name="connsiteY11" fmla="*/ 156127 h 511258"/>
                <a:gd name="connsiteX12" fmla="*/ 255629 w 2725305"/>
                <a:gd name="connsiteY12" fmla="*/ 0 h 51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5305" h="511258">
                  <a:moveTo>
                    <a:pt x="255629" y="0"/>
                  </a:moveTo>
                  <a:lnTo>
                    <a:pt x="2469676" y="0"/>
                  </a:lnTo>
                  <a:cubicBezTo>
                    <a:pt x="2610856" y="0"/>
                    <a:pt x="2725305" y="114449"/>
                    <a:pt x="2725305" y="255629"/>
                  </a:cubicBezTo>
                  <a:lnTo>
                    <a:pt x="2725304" y="255629"/>
                  </a:lnTo>
                  <a:cubicBezTo>
                    <a:pt x="2725304" y="396809"/>
                    <a:pt x="2610855" y="511258"/>
                    <a:pt x="2469675" y="511258"/>
                  </a:cubicBezTo>
                  <a:lnTo>
                    <a:pt x="255629" y="511257"/>
                  </a:lnTo>
                  <a:lnTo>
                    <a:pt x="0" y="511257"/>
                  </a:lnTo>
                  <a:lnTo>
                    <a:pt x="0" y="255629"/>
                  </a:lnTo>
                  <a:lnTo>
                    <a:pt x="0" y="255628"/>
                  </a:lnTo>
                  <a:lnTo>
                    <a:pt x="0" y="252482"/>
                  </a:lnTo>
                  <a:lnTo>
                    <a:pt x="636" y="252482"/>
                  </a:lnTo>
                  <a:lnTo>
                    <a:pt x="20089" y="156127"/>
                  </a:lnTo>
                  <a:cubicBezTo>
                    <a:pt x="58895" y="64378"/>
                    <a:pt x="149744" y="0"/>
                    <a:pt x="255629" y="0"/>
                  </a:cubicBezTo>
                  <a:close/>
                </a:path>
              </a:pathLst>
            </a:custGeom>
            <a:solidFill>
              <a:srgbClr val="5CB9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C2326994-B7D9-56FD-9BEF-A6FE1D2CD55E}"/>
                </a:ext>
              </a:extLst>
            </p:cNvPr>
            <p:cNvSpPr txBox="1"/>
            <p:nvPr/>
          </p:nvSpPr>
          <p:spPr>
            <a:xfrm>
              <a:off x="8105590" y="3029711"/>
              <a:ext cx="2608131" cy="511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>
              <a:defPPr>
                <a:defRPr lang="cs-CZ"/>
              </a:defPPr>
              <a:lvl1pPr lvl="0" indent="0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3200" b="1" baseline="0">
                  <a:solidFill>
                    <a:schemeClr val="bg1"/>
                  </a:solidFill>
                </a:defRPr>
              </a:lvl1pPr>
            </a:lstStyle>
            <a:p>
              <a:r>
                <a:rPr lang="cs-CZ" sz="2400">
                  <a:latin typeface="Arial" panose="020B0604020202020204" pitchFamily="34" charset="0"/>
                  <a:cs typeface="Arial" panose="020B0604020202020204" pitchFamily="34" charset="0"/>
                </a:rPr>
                <a:t>Sdílené zázemí</a:t>
              </a:r>
            </a:p>
          </p:txBody>
        </p:sp>
      </p:grp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15529D4-9D2B-1CDB-E52B-AAD91FF2FEF9}"/>
              </a:ext>
            </a:extLst>
          </p:cNvPr>
          <p:cNvSpPr txBox="1"/>
          <p:nvPr/>
        </p:nvSpPr>
        <p:spPr>
          <a:xfrm>
            <a:off x="8079500" y="3401729"/>
            <a:ext cx="3207658" cy="7386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spAutoFit/>
          </a:bodyPr>
          <a:lstStyle/>
          <a:p>
            <a:pPr marL="0" lvl="0" indent="0" algn="l" defTabSz="9779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kern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krajskými pobočkami NPI/ČŠI</a:t>
            </a:r>
            <a:endParaRPr lang="en-US" sz="2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88187866-A687-69D7-58E2-CFFA3AB93A92}"/>
              </a:ext>
            </a:extLst>
          </p:cNvPr>
          <p:cNvGrpSpPr/>
          <p:nvPr/>
        </p:nvGrpSpPr>
        <p:grpSpPr>
          <a:xfrm>
            <a:off x="8054562" y="4373490"/>
            <a:ext cx="2998396" cy="523720"/>
            <a:chOff x="7920489" y="4417765"/>
            <a:chExt cx="2998396" cy="523720"/>
          </a:xfrm>
        </p:grpSpPr>
        <p:sp>
          <p:nvSpPr>
            <p:cNvPr id="97" name="Volný tvar: obrazec 96">
              <a:extLst>
                <a:ext uri="{FF2B5EF4-FFF2-40B4-BE49-F238E27FC236}">
                  <a16:creationId xmlns:a16="http://schemas.microsoft.com/office/drawing/2014/main" id="{A5428D90-0A96-820A-4E27-7A5EE70CC68D}"/>
                </a:ext>
              </a:extLst>
            </p:cNvPr>
            <p:cNvSpPr/>
            <p:nvPr/>
          </p:nvSpPr>
          <p:spPr>
            <a:xfrm>
              <a:off x="7920489" y="4430227"/>
              <a:ext cx="2998396" cy="511258"/>
            </a:xfrm>
            <a:custGeom>
              <a:avLst/>
              <a:gdLst>
                <a:gd name="connsiteX0" fmla="*/ 255629 w 2998396"/>
                <a:gd name="connsiteY0" fmla="*/ 0 h 511258"/>
                <a:gd name="connsiteX1" fmla="*/ 2742767 w 2998396"/>
                <a:gd name="connsiteY1" fmla="*/ 0 h 511258"/>
                <a:gd name="connsiteX2" fmla="*/ 2998396 w 2998396"/>
                <a:gd name="connsiteY2" fmla="*/ 255629 h 511258"/>
                <a:gd name="connsiteX3" fmla="*/ 2998395 w 2998396"/>
                <a:gd name="connsiteY3" fmla="*/ 255629 h 511258"/>
                <a:gd name="connsiteX4" fmla="*/ 2742766 w 2998396"/>
                <a:gd name="connsiteY4" fmla="*/ 511258 h 511258"/>
                <a:gd name="connsiteX5" fmla="*/ 255629 w 2998396"/>
                <a:gd name="connsiteY5" fmla="*/ 511257 h 511258"/>
                <a:gd name="connsiteX6" fmla="*/ 0 w 2998396"/>
                <a:gd name="connsiteY6" fmla="*/ 511257 h 511258"/>
                <a:gd name="connsiteX7" fmla="*/ 0 w 2998396"/>
                <a:gd name="connsiteY7" fmla="*/ 255629 h 511258"/>
                <a:gd name="connsiteX8" fmla="*/ 0 w 2998396"/>
                <a:gd name="connsiteY8" fmla="*/ 255628 h 511258"/>
                <a:gd name="connsiteX9" fmla="*/ 0 w 2998396"/>
                <a:gd name="connsiteY9" fmla="*/ 252482 h 511258"/>
                <a:gd name="connsiteX10" fmla="*/ 636 w 2998396"/>
                <a:gd name="connsiteY10" fmla="*/ 252482 h 511258"/>
                <a:gd name="connsiteX11" fmla="*/ 20089 w 2998396"/>
                <a:gd name="connsiteY11" fmla="*/ 156127 h 511258"/>
                <a:gd name="connsiteX12" fmla="*/ 255629 w 2998396"/>
                <a:gd name="connsiteY12" fmla="*/ 0 h 51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8396" h="511258">
                  <a:moveTo>
                    <a:pt x="255629" y="0"/>
                  </a:moveTo>
                  <a:lnTo>
                    <a:pt x="2742767" y="0"/>
                  </a:lnTo>
                  <a:cubicBezTo>
                    <a:pt x="2883947" y="0"/>
                    <a:pt x="2998396" y="114449"/>
                    <a:pt x="2998396" y="255629"/>
                  </a:cubicBezTo>
                  <a:lnTo>
                    <a:pt x="2998395" y="255629"/>
                  </a:lnTo>
                  <a:cubicBezTo>
                    <a:pt x="2998395" y="396809"/>
                    <a:pt x="2883946" y="511258"/>
                    <a:pt x="2742766" y="511258"/>
                  </a:cubicBezTo>
                  <a:lnTo>
                    <a:pt x="255629" y="511257"/>
                  </a:lnTo>
                  <a:lnTo>
                    <a:pt x="0" y="511257"/>
                  </a:lnTo>
                  <a:lnTo>
                    <a:pt x="0" y="255629"/>
                  </a:lnTo>
                  <a:lnTo>
                    <a:pt x="0" y="255628"/>
                  </a:lnTo>
                  <a:lnTo>
                    <a:pt x="0" y="252482"/>
                  </a:lnTo>
                  <a:lnTo>
                    <a:pt x="636" y="252482"/>
                  </a:lnTo>
                  <a:lnTo>
                    <a:pt x="20089" y="156127"/>
                  </a:lnTo>
                  <a:cubicBezTo>
                    <a:pt x="58895" y="64378"/>
                    <a:pt x="149744" y="0"/>
                    <a:pt x="255629" y="0"/>
                  </a:cubicBezTo>
                  <a:close/>
                </a:path>
              </a:pathLst>
            </a:custGeom>
            <a:solidFill>
              <a:srgbClr val="5CB9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DC21C05D-E0BF-DC48-4FE8-4E855DA0B181}"/>
                </a:ext>
              </a:extLst>
            </p:cNvPr>
            <p:cNvSpPr txBox="1"/>
            <p:nvPr/>
          </p:nvSpPr>
          <p:spPr>
            <a:xfrm>
              <a:off x="8078398" y="4417765"/>
              <a:ext cx="2608131" cy="511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>
              <a:defPPr>
                <a:defRPr lang="cs-CZ"/>
              </a:defPPr>
              <a:lvl1pPr lvl="0" indent="0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3200" b="1" baseline="0">
                  <a:solidFill>
                    <a:schemeClr val="bg1"/>
                  </a:solidFill>
                </a:defRPr>
              </a:lvl1pPr>
            </a:lstStyle>
            <a:p>
              <a:r>
                <a:rPr lang="cs-CZ" sz="2400">
                  <a:latin typeface="Arial" panose="020B0604020202020204" pitchFamily="34" charset="0"/>
                  <a:cs typeface="Arial" panose="020B0604020202020204" pitchFamily="34" charset="0"/>
                </a:rPr>
                <a:t>Úzká spolupráce</a:t>
              </a:r>
            </a:p>
          </p:txBody>
        </p:sp>
      </p:grp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7555A5A-7A79-36F1-B7CF-70C9298C7E2F}"/>
              </a:ext>
            </a:extLst>
          </p:cNvPr>
          <p:cNvSpPr txBox="1"/>
          <p:nvPr/>
        </p:nvSpPr>
        <p:spPr>
          <a:xfrm>
            <a:off x="8057035" y="5073315"/>
            <a:ext cx="3549782" cy="7386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spAutoFit/>
          </a:bodyPr>
          <a:lstStyle/>
          <a:p>
            <a:pPr marL="0" lvl="0" indent="0" algn="l" defTabSz="9779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kern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centrálního a regionálních týmů</a:t>
            </a:r>
            <a:endParaRPr lang="en-US" sz="2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79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0" grpId="0"/>
      <p:bldP spid="20" grpId="1"/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95145-5E34-C768-47E0-63BA7AE0D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F8E54FFF-63A4-5921-C409-29FCF8BC88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2588878" y="-96272"/>
            <a:ext cx="13897930" cy="8008202"/>
            <a:chOff x="1879" y="1031"/>
            <a:chExt cx="3927" cy="2261"/>
          </a:xfrm>
          <a:solidFill>
            <a:srgbClr val="CBE4F5">
              <a:alpha val="42000"/>
            </a:srgbClr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4B86914-CCB4-8F44-C93C-73E1D6F0C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2379"/>
              <a:ext cx="765" cy="608"/>
            </a:xfrm>
            <a:custGeom>
              <a:avLst/>
              <a:gdLst>
                <a:gd name="T0" fmla="*/ 734 w 765"/>
                <a:gd name="T1" fmla="*/ 100 h 608"/>
                <a:gd name="T2" fmla="*/ 691 w 765"/>
                <a:gd name="T3" fmla="*/ 47 h 608"/>
                <a:gd name="T4" fmla="*/ 663 w 765"/>
                <a:gd name="T5" fmla="*/ 35 h 608"/>
                <a:gd name="T6" fmla="*/ 604 w 765"/>
                <a:gd name="T7" fmla="*/ 14 h 608"/>
                <a:gd name="T8" fmla="*/ 523 w 765"/>
                <a:gd name="T9" fmla="*/ 21 h 608"/>
                <a:gd name="T10" fmla="*/ 468 w 765"/>
                <a:gd name="T11" fmla="*/ 0 h 608"/>
                <a:gd name="T12" fmla="*/ 425 w 765"/>
                <a:gd name="T13" fmla="*/ 14 h 608"/>
                <a:gd name="T14" fmla="*/ 392 w 765"/>
                <a:gd name="T15" fmla="*/ 71 h 608"/>
                <a:gd name="T16" fmla="*/ 335 w 765"/>
                <a:gd name="T17" fmla="*/ 66 h 608"/>
                <a:gd name="T18" fmla="*/ 307 w 765"/>
                <a:gd name="T19" fmla="*/ 114 h 608"/>
                <a:gd name="T20" fmla="*/ 247 w 765"/>
                <a:gd name="T21" fmla="*/ 116 h 608"/>
                <a:gd name="T22" fmla="*/ 212 w 765"/>
                <a:gd name="T23" fmla="*/ 164 h 608"/>
                <a:gd name="T24" fmla="*/ 157 w 765"/>
                <a:gd name="T25" fmla="*/ 147 h 608"/>
                <a:gd name="T26" fmla="*/ 126 w 765"/>
                <a:gd name="T27" fmla="*/ 140 h 608"/>
                <a:gd name="T28" fmla="*/ 119 w 765"/>
                <a:gd name="T29" fmla="*/ 199 h 608"/>
                <a:gd name="T30" fmla="*/ 60 w 765"/>
                <a:gd name="T31" fmla="*/ 223 h 608"/>
                <a:gd name="T32" fmla="*/ 10 w 765"/>
                <a:gd name="T33" fmla="*/ 278 h 608"/>
                <a:gd name="T34" fmla="*/ 19 w 765"/>
                <a:gd name="T35" fmla="*/ 333 h 608"/>
                <a:gd name="T36" fmla="*/ 48 w 765"/>
                <a:gd name="T37" fmla="*/ 361 h 608"/>
                <a:gd name="T38" fmla="*/ 0 w 765"/>
                <a:gd name="T39" fmla="*/ 404 h 608"/>
                <a:gd name="T40" fmla="*/ 62 w 765"/>
                <a:gd name="T41" fmla="*/ 411 h 608"/>
                <a:gd name="T42" fmla="*/ 74 w 765"/>
                <a:gd name="T43" fmla="*/ 459 h 608"/>
                <a:gd name="T44" fmla="*/ 148 w 765"/>
                <a:gd name="T45" fmla="*/ 480 h 608"/>
                <a:gd name="T46" fmla="*/ 174 w 765"/>
                <a:gd name="T47" fmla="*/ 508 h 608"/>
                <a:gd name="T48" fmla="*/ 233 w 765"/>
                <a:gd name="T49" fmla="*/ 520 h 608"/>
                <a:gd name="T50" fmla="*/ 264 w 765"/>
                <a:gd name="T51" fmla="*/ 561 h 608"/>
                <a:gd name="T52" fmla="*/ 316 w 765"/>
                <a:gd name="T53" fmla="*/ 596 h 608"/>
                <a:gd name="T54" fmla="*/ 352 w 765"/>
                <a:gd name="T55" fmla="*/ 608 h 608"/>
                <a:gd name="T56" fmla="*/ 411 w 765"/>
                <a:gd name="T57" fmla="*/ 544 h 608"/>
                <a:gd name="T58" fmla="*/ 473 w 765"/>
                <a:gd name="T59" fmla="*/ 473 h 608"/>
                <a:gd name="T60" fmla="*/ 558 w 765"/>
                <a:gd name="T61" fmla="*/ 447 h 608"/>
                <a:gd name="T62" fmla="*/ 594 w 765"/>
                <a:gd name="T63" fmla="*/ 337 h 608"/>
                <a:gd name="T64" fmla="*/ 611 w 765"/>
                <a:gd name="T65" fmla="*/ 249 h 608"/>
                <a:gd name="T66" fmla="*/ 677 w 765"/>
                <a:gd name="T67" fmla="*/ 197 h 608"/>
                <a:gd name="T68" fmla="*/ 741 w 765"/>
                <a:gd name="T69" fmla="*/ 169 h 608"/>
                <a:gd name="T70" fmla="*/ 765 w 765"/>
                <a:gd name="T71" fmla="*/ 11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5" h="608">
                  <a:moveTo>
                    <a:pt x="765" y="114"/>
                  </a:moveTo>
                  <a:lnTo>
                    <a:pt x="734" y="100"/>
                  </a:lnTo>
                  <a:lnTo>
                    <a:pt x="729" y="69"/>
                  </a:lnTo>
                  <a:lnTo>
                    <a:pt x="691" y="47"/>
                  </a:lnTo>
                  <a:lnTo>
                    <a:pt x="689" y="23"/>
                  </a:lnTo>
                  <a:lnTo>
                    <a:pt x="663" y="35"/>
                  </a:lnTo>
                  <a:lnTo>
                    <a:pt x="634" y="35"/>
                  </a:lnTo>
                  <a:lnTo>
                    <a:pt x="604" y="14"/>
                  </a:lnTo>
                  <a:lnTo>
                    <a:pt x="563" y="4"/>
                  </a:lnTo>
                  <a:lnTo>
                    <a:pt x="523" y="21"/>
                  </a:lnTo>
                  <a:lnTo>
                    <a:pt x="497" y="0"/>
                  </a:lnTo>
                  <a:lnTo>
                    <a:pt x="468" y="0"/>
                  </a:lnTo>
                  <a:lnTo>
                    <a:pt x="447" y="21"/>
                  </a:lnTo>
                  <a:lnTo>
                    <a:pt x="425" y="14"/>
                  </a:lnTo>
                  <a:lnTo>
                    <a:pt x="392" y="35"/>
                  </a:lnTo>
                  <a:lnTo>
                    <a:pt x="392" y="71"/>
                  </a:lnTo>
                  <a:lnTo>
                    <a:pt x="364" y="100"/>
                  </a:lnTo>
                  <a:lnTo>
                    <a:pt x="335" y="66"/>
                  </a:lnTo>
                  <a:lnTo>
                    <a:pt x="295" y="81"/>
                  </a:lnTo>
                  <a:lnTo>
                    <a:pt x="307" y="114"/>
                  </a:lnTo>
                  <a:lnTo>
                    <a:pt x="271" y="126"/>
                  </a:lnTo>
                  <a:lnTo>
                    <a:pt x="247" y="116"/>
                  </a:lnTo>
                  <a:lnTo>
                    <a:pt x="226" y="138"/>
                  </a:lnTo>
                  <a:lnTo>
                    <a:pt x="212" y="164"/>
                  </a:lnTo>
                  <a:lnTo>
                    <a:pt x="190" y="145"/>
                  </a:lnTo>
                  <a:lnTo>
                    <a:pt x="157" y="147"/>
                  </a:lnTo>
                  <a:lnTo>
                    <a:pt x="148" y="121"/>
                  </a:lnTo>
                  <a:lnTo>
                    <a:pt x="126" y="140"/>
                  </a:lnTo>
                  <a:lnTo>
                    <a:pt x="138" y="180"/>
                  </a:lnTo>
                  <a:lnTo>
                    <a:pt x="119" y="199"/>
                  </a:lnTo>
                  <a:lnTo>
                    <a:pt x="107" y="216"/>
                  </a:lnTo>
                  <a:lnTo>
                    <a:pt x="60" y="223"/>
                  </a:lnTo>
                  <a:lnTo>
                    <a:pt x="29" y="254"/>
                  </a:lnTo>
                  <a:lnTo>
                    <a:pt x="10" y="278"/>
                  </a:lnTo>
                  <a:lnTo>
                    <a:pt x="27" y="306"/>
                  </a:lnTo>
                  <a:lnTo>
                    <a:pt x="19" y="333"/>
                  </a:lnTo>
                  <a:lnTo>
                    <a:pt x="53" y="337"/>
                  </a:lnTo>
                  <a:lnTo>
                    <a:pt x="48" y="361"/>
                  </a:lnTo>
                  <a:lnTo>
                    <a:pt x="27" y="378"/>
                  </a:lnTo>
                  <a:lnTo>
                    <a:pt x="0" y="404"/>
                  </a:lnTo>
                  <a:lnTo>
                    <a:pt x="19" y="428"/>
                  </a:lnTo>
                  <a:lnTo>
                    <a:pt x="62" y="411"/>
                  </a:lnTo>
                  <a:lnTo>
                    <a:pt x="76" y="428"/>
                  </a:lnTo>
                  <a:lnTo>
                    <a:pt x="74" y="459"/>
                  </a:lnTo>
                  <a:lnTo>
                    <a:pt x="105" y="475"/>
                  </a:lnTo>
                  <a:lnTo>
                    <a:pt x="148" y="480"/>
                  </a:lnTo>
                  <a:lnTo>
                    <a:pt x="145" y="511"/>
                  </a:lnTo>
                  <a:lnTo>
                    <a:pt x="174" y="508"/>
                  </a:lnTo>
                  <a:lnTo>
                    <a:pt x="200" y="535"/>
                  </a:lnTo>
                  <a:lnTo>
                    <a:pt x="233" y="520"/>
                  </a:lnTo>
                  <a:lnTo>
                    <a:pt x="264" y="539"/>
                  </a:lnTo>
                  <a:lnTo>
                    <a:pt x="264" y="561"/>
                  </a:lnTo>
                  <a:lnTo>
                    <a:pt x="297" y="568"/>
                  </a:lnTo>
                  <a:lnTo>
                    <a:pt x="316" y="596"/>
                  </a:lnTo>
                  <a:lnTo>
                    <a:pt x="326" y="608"/>
                  </a:lnTo>
                  <a:lnTo>
                    <a:pt x="352" y="608"/>
                  </a:lnTo>
                  <a:lnTo>
                    <a:pt x="387" y="587"/>
                  </a:lnTo>
                  <a:lnTo>
                    <a:pt x="411" y="544"/>
                  </a:lnTo>
                  <a:lnTo>
                    <a:pt x="463" y="542"/>
                  </a:lnTo>
                  <a:lnTo>
                    <a:pt x="473" y="473"/>
                  </a:lnTo>
                  <a:lnTo>
                    <a:pt x="492" y="451"/>
                  </a:lnTo>
                  <a:lnTo>
                    <a:pt x="558" y="447"/>
                  </a:lnTo>
                  <a:lnTo>
                    <a:pt x="594" y="397"/>
                  </a:lnTo>
                  <a:lnTo>
                    <a:pt x="594" y="337"/>
                  </a:lnTo>
                  <a:lnTo>
                    <a:pt x="611" y="285"/>
                  </a:lnTo>
                  <a:lnTo>
                    <a:pt x="611" y="249"/>
                  </a:lnTo>
                  <a:lnTo>
                    <a:pt x="639" y="207"/>
                  </a:lnTo>
                  <a:lnTo>
                    <a:pt x="677" y="197"/>
                  </a:lnTo>
                  <a:lnTo>
                    <a:pt x="710" y="180"/>
                  </a:lnTo>
                  <a:lnTo>
                    <a:pt x="741" y="169"/>
                  </a:lnTo>
                  <a:lnTo>
                    <a:pt x="765" y="114"/>
                  </a:lnTo>
                  <a:lnTo>
                    <a:pt x="765" y="114"/>
                  </a:lnTo>
                  <a:close/>
                </a:path>
              </a:pathLst>
            </a:custGeom>
            <a:solidFill>
              <a:srgbClr val="5CB9EB">
                <a:alpha val="30000"/>
              </a:srgb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3E64837-71D6-F779-8E59-D5012150B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1"/>
              <a:ext cx="983" cy="877"/>
            </a:xfrm>
            <a:custGeom>
              <a:avLst/>
              <a:gdLst>
                <a:gd name="T0" fmla="*/ 47 w 983"/>
                <a:gd name="T1" fmla="*/ 542 h 877"/>
                <a:gd name="T2" fmla="*/ 61 w 983"/>
                <a:gd name="T3" fmla="*/ 487 h 877"/>
                <a:gd name="T4" fmla="*/ 154 w 983"/>
                <a:gd name="T5" fmla="*/ 485 h 877"/>
                <a:gd name="T6" fmla="*/ 171 w 983"/>
                <a:gd name="T7" fmla="*/ 432 h 877"/>
                <a:gd name="T8" fmla="*/ 202 w 983"/>
                <a:gd name="T9" fmla="*/ 409 h 877"/>
                <a:gd name="T10" fmla="*/ 230 w 983"/>
                <a:gd name="T11" fmla="*/ 425 h 877"/>
                <a:gd name="T12" fmla="*/ 242 w 983"/>
                <a:gd name="T13" fmla="*/ 383 h 877"/>
                <a:gd name="T14" fmla="*/ 270 w 983"/>
                <a:gd name="T15" fmla="*/ 361 h 877"/>
                <a:gd name="T16" fmla="*/ 301 w 983"/>
                <a:gd name="T17" fmla="*/ 402 h 877"/>
                <a:gd name="T18" fmla="*/ 346 w 983"/>
                <a:gd name="T19" fmla="*/ 321 h 877"/>
                <a:gd name="T20" fmla="*/ 389 w 983"/>
                <a:gd name="T21" fmla="*/ 311 h 877"/>
                <a:gd name="T22" fmla="*/ 434 w 983"/>
                <a:gd name="T23" fmla="*/ 306 h 877"/>
                <a:gd name="T24" fmla="*/ 505 w 983"/>
                <a:gd name="T25" fmla="*/ 283 h 877"/>
                <a:gd name="T26" fmla="*/ 529 w 983"/>
                <a:gd name="T27" fmla="*/ 302 h 877"/>
                <a:gd name="T28" fmla="*/ 553 w 983"/>
                <a:gd name="T29" fmla="*/ 240 h 877"/>
                <a:gd name="T30" fmla="*/ 608 w 983"/>
                <a:gd name="T31" fmla="*/ 211 h 877"/>
                <a:gd name="T32" fmla="*/ 681 w 983"/>
                <a:gd name="T33" fmla="*/ 207 h 877"/>
                <a:gd name="T34" fmla="*/ 736 w 983"/>
                <a:gd name="T35" fmla="*/ 190 h 877"/>
                <a:gd name="T36" fmla="*/ 781 w 983"/>
                <a:gd name="T37" fmla="*/ 154 h 877"/>
                <a:gd name="T38" fmla="*/ 840 w 983"/>
                <a:gd name="T39" fmla="*/ 147 h 877"/>
                <a:gd name="T40" fmla="*/ 802 w 983"/>
                <a:gd name="T41" fmla="*/ 100 h 877"/>
                <a:gd name="T42" fmla="*/ 762 w 983"/>
                <a:gd name="T43" fmla="*/ 64 h 877"/>
                <a:gd name="T44" fmla="*/ 790 w 983"/>
                <a:gd name="T45" fmla="*/ 0 h 877"/>
                <a:gd name="T46" fmla="*/ 843 w 983"/>
                <a:gd name="T47" fmla="*/ 28 h 877"/>
                <a:gd name="T48" fmla="*/ 907 w 983"/>
                <a:gd name="T49" fmla="*/ 16 h 877"/>
                <a:gd name="T50" fmla="*/ 957 w 983"/>
                <a:gd name="T51" fmla="*/ 64 h 877"/>
                <a:gd name="T52" fmla="*/ 938 w 983"/>
                <a:gd name="T53" fmla="*/ 128 h 877"/>
                <a:gd name="T54" fmla="*/ 976 w 983"/>
                <a:gd name="T55" fmla="*/ 169 h 877"/>
                <a:gd name="T56" fmla="*/ 942 w 983"/>
                <a:gd name="T57" fmla="*/ 204 h 877"/>
                <a:gd name="T58" fmla="*/ 904 w 983"/>
                <a:gd name="T59" fmla="*/ 228 h 877"/>
                <a:gd name="T60" fmla="*/ 876 w 983"/>
                <a:gd name="T61" fmla="*/ 254 h 877"/>
                <a:gd name="T62" fmla="*/ 852 w 983"/>
                <a:gd name="T63" fmla="*/ 299 h 877"/>
                <a:gd name="T64" fmla="*/ 809 w 983"/>
                <a:gd name="T65" fmla="*/ 354 h 877"/>
                <a:gd name="T66" fmla="*/ 826 w 983"/>
                <a:gd name="T67" fmla="*/ 409 h 877"/>
                <a:gd name="T68" fmla="*/ 890 w 983"/>
                <a:gd name="T69" fmla="*/ 499 h 877"/>
                <a:gd name="T70" fmla="*/ 883 w 983"/>
                <a:gd name="T71" fmla="*/ 551 h 877"/>
                <a:gd name="T72" fmla="*/ 852 w 983"/>
                <a:gd name="T73" fmla="*/ 575 h 877"/>
                <a:gd name="T74" fmla="*/ 836 w 983"/>
                <a:gd name="T75" fmla="*/ 618 h 877"/>
                <a:gd name="T76" fmla="*/ 776 w 983"/>
                <a:gd name="T77" fmla="*/ 632 h 877"/>
                <a:gd name="T78" fmla="*/ 669 w 983"/>
                <a:gd name="T79" fmla="*/ 656 h 877"/>
                <a:gd name="T80" fmla="*/ 598 w 983"/>
                <a:gd name="T81" fmla="*/ 654 h 877"/>
                <a:gd name="T82" fmla="*/ 570 w 983"/>
                <a:gd name="T83" fmla="*/ 703 h 877"/>
                <a:gd name="T84" fmla="*/ 529 w 983"/>
                <a:gd name="T85" fmla="*/ 713 h 877"/>
                <a:gd name="T86" fmla="*/ 501 w 983"/>
                <a:gd name="T87" fmla="*/ 718 h 877"/>
                <a:gd name="T88" fmla="*/ 425 w 983"/>
                <a:gd name="T89" fmla="*/ 746 h 877"/>
                <a:gd name="T90" fmla="*/ 346 w 983"/>
                <a:gd name="T91" fmla="*/ 775 h 877"/>
                <a:gd name="T92" fmla="*/ 311 w 983"/>
                <a:gd name="T93" fmla="*/ 837 h 877"/>
                <a:gd name="T94" fmla="*/ 263 w 983"/>
                <a:gd name="T95" fmla="*/ 877 h 877"/>
                <a:gd name="T96" fmla="*/ 206 w 983"/>
                <a:gd name="T97" fmla="*/ 858 h 877"/>
                <a:gd name="T98" fmla="*/ 194 w 983"/>
                <a:gd name="T99" fmla="*/ 799 h 877"/>
                <a:gd name="T100" fmla="*/ 180 w 983"/>
                <a:gd name="T101" fmla="*/ 746 h 877"/>
                <a:gd name="T102" fmla="*/ 168 w 983"/>
                <a:gd name="T103" fmla="*/ 694 h 877"/>
                <a:gd name="T104" fmla="*/ 178 w 983"/>
                <a:gd name="T105" fmla="*/ 646 h 877"/>
                <a:gd name="T106" fmla="*/ 99 w 983"/>
                <a:gd name="T107" fmla="*/ 627 h 877"/>
                <a:gd name="T108" fmla="*/ 73 w 983"/>
                <a:gd name="T109" fmla="*/ 594 h 877"/>
                <a:gd name="T110" fmla="*/ 0 w 983"/>
                <a:gd name="T111" fmla="*/ 568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83" h="877">
                  <a:moveTo>
                    <a:pt x="0" y="568"/>
                  </a:moveTo>
                  <a:lnTo>
                    <a:pt x="47" y="542"/>
                  </a:lnTo>
                  <a:lnTo>
                    <a:pt x="45" y="506"/>
                  </a:lnTo>
                  <a:lnTo>
                    <a:pt x="61" y="487"/>
                  </a:lnTo>
                  <a:lnTo>
                    <a:pt x="111" y="480"/>
                  </a:lnTo>
                  <a:lnTo>
                    <a:pt x="154" y="485"/>
                  </a:lnTo>
                  <a:lnTo>
                    <a:pt x="171" y="456"/>
                  </a:lnTo>
                  <a:lnTo>
                    <a:pt x="171" y="432"/>
                  </a:lnTo>
                  <a:lnTo>
                    <a:pt x="185" y="409"/>
                  </a:lnTo>
                  <a:lnTo>
                    <a:pt x="202" y="409"/>
                  </a:lnTo>
                  <a:lnTo>
                    <a:pt x="209" y="432"/>
                  </a:lnTo>
                  <a:lnTo>
                    <a:pt x="230" y="425"/>
                  </a:lnTo>
                  <a:lnTo>
                    <a:pt x="230" y="397"/>
                  </a:lnTo>
                  <a:lnTo>
                    <a:pt x="242" y="383"/>
                  </a:lnTo>
                  <a:lnTo>
                    <a:pt x="251" y="361"/>
                  </a:lnTo>
                  <a:lnTo>
                    <a:pt x="270" y="361"/>
                  </a:lnTo>
                  <a:lnTo>
                    <a:pt x="278" y="390"/>
                  </a:lnTo>
                  <a:lnTo>
                    <a:pt x="301" y="402"/>
                  </a:lnTo>
                  <a:lnTo>
                    <a:pt x="344" y="371"/>
                  </a:lnTo>
                  <a:lnTo>
                    <a:pt x="346" y="321"/>
                  </a:lnTo>
                  <a:lnTo>
                    <a:pt x="365" y="299"/>
                  </a:lnTo>
                  <a:lnTo>
                    <a:pt x="389" y="311"/>
                  </a:lnTo>
                  <a:lnTo>
                    <a:pt x="418" y="287"/>
                  </a:lnTo>
                  <a:lnTo>
                    <a:pt x="434" y="306"/>
                  </a:lnTo>
                  <a:lnTo>
                    <a:pt x="467" y="287"/>
                  </a:lnTo>
                  <a:lnTo>
                    <a:pt x="505" y="283"/>
                  </a:lnTo>
                  <a:lnTo>
                    <a:pt x="515" y="302"/>
                  </a:lnTo>
                  <a:lnTo>
                    <a:pt x="529" y="302"/>
                  </a:lnTo>
                  <a:lnTo>
                    <a:pt x="553" y="278"/>
                  </a:lnTo>
                  <a:lnTo>
                    <a:pt x="553" y="240"/>
                  </a:lnTo>
                  <a:lnTo>
                    <a:pt x="586" y="233"/>
                  </a:lnTo>
                  <a:lnTo>
                    <a:pt x="608" y="211"/>
                  </a:lnTo>
                  <a:lnTo>
                    <a:pt x="638" y="230"/>
                  </a:lnTo>
                  <a:lnTo>
                    <a:pt x="681" y="207"/>
                  </a:lnTo>
                  <a:lnTo>
                    <a:pt x="700" y="188"/>
                  </a:lnTo>
                  <a:lnTo>
                    <a:pt x="736" y="190"/>
                  </a:lnTo>
                  <a:lnTo>
                    <a:pt x="755" y="154"/>
                  </a:lnTo>
                  <a:lnTo>
                    <a:pt x="781" y="154"/>
                  </a:lnTo>
                  <a:lnTo>
                    <a:pt x="790" y="166"/>
                  </a:lnTo>
                  <a:lnTo>
                    <a:pt x="840" y="147"/>
                  </a:lnTo>
                  <a:lnTo>
                    <a:pt x="845" y="112"/>
                  </a:lnTo>
                  <a:lnTo>
                    <a:pt x="802" y="100"/>
                  </a:lnTo>
                  <a:lnTo>
                    <a:pt x="802" y="71"/>
                  </a:lnTo>
                  <a:lnTo>
                    <a:pt x="762" y="64"/>
                  </a:lnTo>
                  <a:lnTo>
                    <a:pt x="776" y="35"/>
                  </a:lnTo>
                  <a:lnTo>
                    <a:pt x="790" y="0"/>
                  </a:lnTo>
                  <a:lnTo>
                    <a:pt x="833" y="19"/>
                  </a:lnTo>
                  <a:lnTo>
                    <a:pt x="843" y="28"/>
                  </a:lnTo>
                  <a:lnTo>
                    <a:pt x="866" y="28"/>
                  </a:lnTo>
                  <a:lnTo>
                    <a:pt x="907" y="16"/>
                  </a:lnTo>
                  <a:lnTo>
                    <a:pt x="930" y="40"/>
                  </a:lnTo>
                  <a:lnTo>
                    <a:pt x="957" y="64"/>
                  </a:lnTo>
                  <a:lnTo>
                    <a:pt x="957" y="95"/>
                  </a:lnTo>
                  <a:lnTo>
                    <a:pt x="938" y="128"/>
                  </a:lnTo>
                  <a:lnTo>
                    <a:pt x="983" y="121"/>
                  </a:lnTo>
                  <a:lnTo>
                    <a:pt x="976" y="169"/>
                  </a:lnTo>
                  <a:lnTo>
                    <a:pt x="976" y="192"/>
                  </a:lnTo>
                  <a:lnTo>
                    <a:pt x="942" y="204"/>
                  </a:lnTo>
                  <a:lnTo>
                    <a:pt x="938" y="240"/>
                  </a:lnTo>
                  <a:lnTo>
                    <a:pt x="904" y="228"/>
                  </a:lnTo>
                  <a:lnTo>
                    <a:pt x="869" y="223"/>
                  </a:lnTo>
                  <a:lnTo>
                    <a:pt x="876" y="254"/>
                  </a:lnTo>
                  <a:lnTo>
                    <a:pt x="852" y="278"/>
                  </a:lnTo>
                  <a:lnTo>
                    <a:pt x="852" y="299"/>
                  </a:lnTo>
                  <a:lnTo>
                    <a:pt x="831" y="321"/>
                  </a:lnTo>
                  <a:lnTo>
                    <a:pt x="809" y="354"/>
                  </a:lnTo>
                  <a:lnTo>
                    <a:pt x="826" y="383"/>
                  </a:lnTo>
                  <a:lnTo>
                    <a:pt x="826" y="409"/>
                  </a:lnTo>
                  <a:lnTo>
                    <a:pt x="864" y="468"/>
                  </a:lnTo>
                  <a:lnTo>
                    <a:pt x="890" y="499"/>
                  </a:lnTo>
                  <a:lnTo>
                    <a:pt x="878" y="516"/>
                  </a:lnTo>
                  <a:lnTo>
                    <a:pt x="883" y="551"/>
                  </a:lnTo>
                  <a:lnTo>
                    <a:pt x="859" y="551"/>
                  </a:lnTo>
                  <a:lnTo>
                    <a:pt x="852" y="575"/>
                  </a:lnTo>
                  <a:lnTo>
                    <a:pt x="826" y="575"/>
                  </a:lnTo>
                  <a:lnTo>
                    <a:pt x="836" y="618"/>
                  </a:lnTo>
                  <a:lnTo>
                    <a:pt x="817" y="637"/>
                  </a:lnTo>
                  <a:lnTo>
                    <a:pt x="776" y="632"/>
                  </a:lnTo>
                  <a:lnTo>
                    <a:pt x="752" y="656"/>
                  </a:lnTo>
                  <a:lnTo>
                    <a:pt x="669" y="656"/>
                  </a:lnTo>
                  <a:lnTo>
                    <a:pt x="629" y="637"/>
                  </a:lnTo>
                  <a:lnTo>
                    <a:pt x="598" y="654"/>
                  </a:lnTo>
                  <a:lnTo>
                    <a:pt x="598" y="677"/>
                  </a:lnTo>
                  <a:lnTo>
                    <a:pt x="570" y="703"/>
                  </a:lnTo>
                  <a:lnTo>
                    <a:pt x="541" y="703"/>
                  </a:lnTo>
                  <a:lnTo>
                    <a:pt x="529" y="713"/>
                  </a:lnTo>
                  <a:lnTo>
                    <a:pt x="532" y="734"/>
                  </a:lnTo>
                  <a:lnTo>
                    <a:pt x="501" y="718"/>
                  </a:lnTo>
                  <a:lnTo>
                    <a:pt x="470" y="749"/>
                  </a:lnTo>
                  <a:lnTo>
                    <a:pt x="425" y="746"/>
                  </a:lnTo>
                  <a:lnTo>
                    <a:pt x="384" y="772"/>
                  </a:lnTo>
                  <a:lnTo>
                    <a:pt x="346" y="775"/>
                  </a:lnTo>
                  <a:lnTo>
                    <a:pt x="318" y="803"/>
                  </a:lnTo>
                  <a:lnTo>
                    <a:pt x="311" y="837"/>
                  </a:lnTo>
                  <a:lnTo>
                    <a:pt x="280" y="848"/>
                  </a:lnTo>
                  <a:lnTo>
                    <a:pt x="263" y="877"/>
                  </a:lnTo>
                  <a:lnTo>
                    <a:pt x="228" y="858"/>
                  </a:lnTo>
                  <a:lnTo>
                    <a:pt x="206" y="858"/>
                  </a:lnTo>
                  <a:lnTo>
                    <a:pt x="171" y="822"/>
                  </a:lnTo>
                  <a:lnTo>
                    <a:pt x="194" y="799"/>
                  </a:lnTo>
                  <a:lnTo>
                    <a:pt x="171" y="765"/>
                  </a:lnTo>
                  <a:lnTo>
                    <a:pt x="180" y="746"/>
                  </a:lnTo>
                  <a:lnTo>
                    <a:pt x="159" y="725"/>
                  </a:lnTo>
                  <a:lnTo>
                    <a:pt x="168" y="694"/>
                  </a:lnTo>
                  <a:lnTo>
                    <a:pt x="154" y="668"/>
                  </a:lnTo>
                  <a:lnTo>
                    <a:pt x="178" y="646"/>
                  </a:lnTo>
                  <a:lnTo>
                    <a:pt x="154" y="620"/>
                  </a:lnTo>
                  <a:lnTo>
                    <a:pt x="99" y="627"/>
                  </a:lnTo>
                  <a:lnTo>
                    <a:pt x="99" y="604"/>
                  </a:lnTo>
                  <a:lnTo>
                    <a:pt x="73" y="594"/>
                  </a:lnTo>
                  <a:lnTo>
                    <a:pt x="23" y="594"/>
                  </a:lnTo>
                  <a:lnTo>
                    <a:pt x="0" y="568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5CB9EB">
                <a:alpha val="30000"/>
              </a:srgb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7000529-0463-FC5D-5164-D6CD80C24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1428"/>
              <a:ext cx="1237" cy="1003"/>
            </a:xfrm>
            <a:custGeom>
              <a:avLst/>
              <a:gdLst>
                <a:gd name="T0" fmla="*/ 1201 w 1237"/>
                <a:gd name="T1" fmla="*/ 554 h 1003"/>
                <a:gd name="T2" fmla="*/ 1149 w 1237"/>
                <a:gd name="T3" fmla="*/ 504 h 1003"/>
                <a:gd name="T4" fmla="*/ 1135 w 1237"/>
                <a:gd name="T5" fmla="*/ 421 h 1003"/>
                <a:gd name="T6" fmla="*/ 1149 w 1237"/>
                <a:gd name="T7" fmla="*/ 335 h 1003"/>
                <a:gd name="T8" fmla="*/ 1099 w 1237"/>
                <a:gd name="T9" fmla="*/ 306 h 1003"/>
                <a:gd name="T10" fmla="*/ 1030 w 1237"/>
                <a:gd name="T11" fmla="*/ 249 h 1003"/>
                <a:gd name="T12" fmla="*/ 1016 w 1237"/>
                <a:gd name="T13" fmla="*/ 195 h 1003"/>
                <a:gd name="T14" fmla="*/ 995 w 1237"/>
                <a:gd name="T15" fmla="*/ 107 h 1003"/>
                <a:gd name="T16" fmla="*/ 983 w 1237"/>
                <a:gd name="T17" fmla="*/ 57 h 1003"/>
                <a:gd name="T18" fmla="*/ 900 w 1237"/>
                <a:gd name="T19" fmla="*/ 21 h 1003"/>
                <a:gd name="T20" fmla="*/ 824 w 1237"/>
                <a:gd name="T21" fmla="*/ 74 h 1003"/>
                <a:gd name="T22" fmla="*/ 783 w 1237"/>
                <a:gd name="T23" fmla="*/ 90 h 1003"/>
                <a:gd name="T24" fmla="*/ 684 w 1237"/>
                <a:gd name="T25" fmla="*/ 100 h 1003"/>
                <a:gd name="T26" fmla="*/ 622 w 1237"/>
                <a:gd name="T27" fmla="*/ 154 h 1003"/>
                <a:gd name="T28" fmla="*/ 565 w 1237"/>
                <a:gd name="T29" fmla="*/ 178 h 1003"/>
                <a:gd name="T30" fmla="*/ 515 w 1237"/>
                <a:gd name="T31" fmla="*/ 235 h 1003"/>
                <a:gd name="T32" fmla="*/ 368 w 1237"/>
                <a:gd name="T33" fmla="*/ 240 h 1003"/>
                <a:gd name="T34" fmla="*/ 309 w 1237"/>
                <a:gd name="T35" fmla="*/ 306 h 1003"/>
                <a:gd name="T36" fmla="*/ 271 w 1237"/>
                <a:gd name="T37" fmla="*/ 337 h 1003"/>
                <a:gd name="T38" fmla="*/ 164 w 1237"/>
                <a:gd name="T39" fmla="*/ 349 h 1003"/>
                <a:gd name="T40" fmla="*/ 57 w 1237"/>
                <a:gd name="T41" fmla="*/ 406 h 1003"/>
                <a:gd name="T42" fmla="*/ 2 w 1237"/>
                <a:gd name="T43" fmla="*/ 480 h 1003"/>
                <a:gd name="T44" fmla="*/ 17 w 1237"/>
                <a:gd name="T45" fmla="*/ 530 h 1003"/>
                <a:gd name="T46" fmla="*/ 76 w 1237"/>
                <a:gd name="T47" fmla="*/ 542 h 1003"/>
                <a:gd name="T48" fmla="*/ 142 w 1237"/>
                <a:gd name="T49" fmla="*/ 554 h 1003"/>
                <a:gd name="T50" fmla="*/ 195 w 1237"/>
                <a:gd name="T51" fmla="*/ 604 h 1003"/>
                <a:gd name="T52" fmla="*/ 240 w 1237"/>
                <a:gd name="T53" fmla="*/ 656 h 1003"/>
                <a:gd name="T54" fmla="*/ 235 w 1237"/>
                <a:gd name="T55" fmla="*/ 732 h 1003"/>
                <a:gd name="T56" fmla="*/ 209 w 1237"/>
                <a:gd name="T57" fmla="*/ 806 h 1003"/>
                <a:gd name="T58" fmla="*/ 173 w 1237"/>
                <a:gd name="T59" fmla="*/ 846 h 1003"/>
                <a:gd name="T60" fmla="*/ 199 w 1237"/>
                <a:gd name="T61" fmla="*/ 908 h 1003"/>
                <a:gd name="T62" fmla="*/ 209 w 1237"/>
                <a:gd name="T63" fmla="*/ 989 h 1003"/>
                <a:gd name="T64" fmla="*/ 337 w 1237"/>
                <a:gd name="T65" fmla="*/ 984 h 1003"/>
                <a:gd name="T66" fmla="*/ 394 w 1237"/>
                <a:gd name="T67" fmla="*/ 982 h 1003"/>
                <a:gd name="T68" fmla="*/ 508 w 1237"/>
                <a:gd name="T69" fmla="*/ 955 h 1003"/>
                <a:gd name="T70" fmla="*/ 584 w 1237"/>
                <a:gd name="T71" fmla="*/ 963 h 1003"/>
                <a:gd name="T72" fmla="*/ 679 w 1237"/>
                <a:gd name="T73" fmla="*/ 984 h 1003"/>
                <a:gd name="T74" fmla="*/ 767 w 1237"/>
                <a:gd name="T75" fmla="*/ 960 h 1003"/>
                <a:gd name="T76" fmla="*/ 826 w 1237"/>
                <a:gd name="T77" fmla="*/ 934 h 1003"/>
                <a:gd name="T78" fmla="*/ 876 w 1237"/>
                <a:gd name="T79" fmla="*/ 984 h 1003"/>
                <a:gd name="T80" fmla="*/ 919 w 1237"/>
                <a:gd name="T81" fmla="*/ 915 h 1003"/>
                <a:gd name="T82" fmla="*/ 1019 w 1237"/>
                <a:gd name="T83" fmla="*/ 925 h 1003"/>
                <a:gd name="T84" fmla="*/ 1073 w 1237"/>
                <a:gd name="T85" fmla="*/ 896 h 1003"/>
                <a:gd name="T86" fmla="*/ 1033 w 1237"/>
                <a:gd name="T87" fmla="*/ 822 h 1003"/>
                <a:gd name="T88" fmla="*/ 1071 w 1237"/>
                <a:gd name="T89" fmla="*/ 775 h 1003"/>
                <a:gd name="T90" fmla="*/ 1137 w 1237"/>
                <a:gd name="T91" fmla="*/ 765 h 1003"/>
                <a:gd name="T92" fmla="*/ 1175 w 1237"/>
                <a:gd name="T93" fmla="*/ 713 h 1003"/>
                <a:gd name="T94" fmla="*/ 1216 w 1237"/>
                <a:gd name="T95" fmla="*/ 651 h 1003"/>
                <a:gd name="T96" fmla="*/ 1237 w 1237"/>
                <a:gd name="T97" fmla="*/ 594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37" h="1003">
                  <a:moveTo>
                    <a:pt x="1237" y="594"/>
                  </a:moveTo>
                  <a:lnTo>
                    <a:pt x="1201" y="577"/>
                  </a:lnTo>
                  <a:lnTo>
                    <a:pt x="1201" y="554"/>
                  </a:lnTo>
                  <a:lnTo>
                    <a:pt x="1173" y="544"/>
                  </a:lnTo>
                  <a:lnTo>
                    <a:pt x="1144" y="528"/>
                  </a:lnTo>
                  <a:lnTo>
                    <a:pt x="1149" y="504"/>
                  </a:lnTo>
                  <a:lnTo>
                    <a:pt x="1166" y="478"/>
                  </a:lnTo>
                  <a:lnTo>
                    <a:pt x="1175" y="444"/>
                  </a:lnTo>
                  <a:lnTo>
                    <a:pt x="1135" y="421"/>
                  </a:lnTo>
                  <a:lnTo>
                    <a:pt x="1154" y="385"/>
                  </a:lnTo>
                  <a:lnTo>
                    <a:pt x="1144" y="364"/>
                  </a:lnTo>
                  <a:lnTo>
                    <a:pt x="1149" y="335"/>
                  </a:lnTo>
                  <a:lnTo>
                    <a:pt x="1144" y="304"/>
                  </a:lnTo>
                  <a:lnTo>
                    <a:pt x="1128" y="287"/>
                  </a:lnTo>
                  <a:lnTo>
                    <a:pt x="1099" y="306"/>
                  </a:lnTo>
                  <a:lnTo>
                    <a:pt x="1054" y="299"/>
                  </a:lnTo>
                  <a:lnTo>
                    <a:pt x="1054" y="273"/>
                  </a:lnTo>
                  <a:lnTo>
                    <a:pt x="1030" y="249"/>
                  </a:lnTo>
                  <a:lnTo>
                    <a:pt x="1000" y="242"/>
                  </a:lnTo>
                  <a:lnTo>
                    <a:pt x="992" y="219"/>
                  </a:lnTo>
                  <a:lnTo>
                    <a:pt x="1016" y="195"/>
                  </a:lnTo>
                  <a:lnTo>
                    <a:pt x="1002" y="152"/>
                  </a:lnTo>
                  <a:lnTo>
                    <a:pt x="1009" y="128"/>
                  </a:lnTo>
                  <a:lnTo>
                    <a:pt x="995" y="107"/>
                  </a:lnTo>
                  <a:lnTo>
                    <a:pt x="1009" y="88"/>
                  </a:lnTo>
                  <a:lnTo>
                    <a:pt x="983" y="76"/>
                  </a:lnTo>
                  <a:lnTo>
                    <a:pt x="983" y="57"/>
                  </a:lnTo>
                  <a:lnTo>
                    <a:pt x="945" y="38"/>
                  </a:lnTo>
                  <a:lnTo>
                    <a:pt x="928" y="21"/>
                  </a:lnTo>
                  <a:lnTo>
                    <a:pt x="900" y="21"/>
                  </a:lnTo>
                  <a:lnTo>
                    <a:pt x="878" y="0"/>
                  </a:lnTo>
                  <a:lnTo>
                    <a:pt x="859" y="35"/>
                  </a:lnTo>
                  <a:lnTo>
                    <a:pt x="824" y="74"/>
                  </a:lnTo>
                  <a:lnTo>
                    <a:pt x="814" y="62"/>
                  </a:lnTo>
                  <a:lnTo>
                    <a:pt x="783" y="66"/>
                  </a:lnTo>
                  <a:lnTo>
                    <a:pt x="783" y="90"/>
                  </a:lnTo>
                  <a:lnTo>
                    <a:pt x="743" y="123"/>
                  </a:lnTo>
                  <a:lnTo>
                    <a:pt x="696" y="135"/>
                  </a:lnTo>
                  <a:lnTo>
                    <a:pt x="684" y="100"/>
                  </a:lnTo>
                  <a:lnTo>
                    <a:pt x="629" y="102"/>
                  </a:lnTo>
                  <a:lnTo>
                    <a:pt x="617" y="119"/>
                  </a:lnTo>
                  <a:lnTo>
                    <a:pt x="622" y="154"/>
                  </a:lnTo>
                  <a:lnTo>
                    <a:pt x="598" y="154"/>
                  </a:lnTo>
                  <a:lnTo>
                    <a:pt x="591" y="178"/>
                  </a:lnTo>
                  <a:lnTo>
                    <a:pt x="565" y="178"/>
                  </a:lnTo>
                  <a:lnTo>
                    <a:pt x="575" y="221"/>
                  </a:lnTo>
                  <a:lnTo>
                    <a:pt x="556" y="240"/>
                  </a:lnTo>
                  <a:lnTo>
                    <a:pt x="515" y="235"/>
                  </a:lnTo>
                  <a:lnTo>
                    <a:pt x="491" y="259"/>
                  </a:lnTo>
                  <a:lnTo>
                    <a:pt x="408" y="259"/>
                  </a:lnTo>
                  <a:lnTo>
                    <a:pt x="368" y="240"/>
                  </a:lnTo>
                  <a:lnTo>
                    <a:pt x="337" y="257"/>
                  </a:lnTo>
                  <a:lnTo>
                    <a:pt x="337" y="280"/>
                  </a:lnTo>
                  <a:lnTo>
                    <a:pt x="309" y="306"/>
                  </a:lnTo>
                  <a:lnTo>
                    <a:pt x="280" y="306"/>
                  </a:lnTo>
                  <a:lnTo>
                    <a:pt x="268" y="316"/>
                  </a:lnTo>
                  <a:lnTo>
                    <a:pt x="271" y="337"/>
                  </a:lnTo>
                  <a:lnTo>
                    <a:pt x="240" y="321"/>
                  </a:lnTo>
                  <a:lnTo>
                    <a:pt x="209" y="352"/>
                  </a:lnTo>
                  <a:lnTo>
                    <a:pt x="164" y="349"/>
                  </a:lnTo>
                  <a:lnTo>
                    <a:pt x="123" y="375"/>
                  </a:lnTo>
                  <a:lnTo>
                    <a:pt x="85" y="378"/>
                  </a:lnTo>
                  <a:lnTo>
                    <a:pt x="57" y="406"/>
                  </a:lnTo>
                  <a:lnTo>
                    <a:pt x="50" y="440"/>
                  </a:lnTo>
                  <a:lnTo>
                    <a:pt x="19" y="451"/>
                  </a:lnTo>
                  <a:lnTo>
                    <a:pt x="2" y="480"/>
                  </a:lnTo>
                  <a:lnTo>
                    <a:pt x="14" y="494"/>
                  </a:lnTo>
                  <a:lnTo>
                    <a:pt x="0" y="513"/>
                  </a:lnTo>
                  <a:lnTo>
                    <a:pt x="17" y="530"/>
                  </a:lnTo>
                  <a:lnTo>
                    <a:pt x="38" y="516"/>
                  </a:lnTo>
                  <a:lnTo>
                    <a:pt x="71" y="518"/>
                  </a:lnTo>
                  <a:lnTo>
                    <a:pt x="76" y="542"/>
                  </a:lnTo>
                  <a:lnTo>
                    <a:pt x="97" y="551"/>
                  </a:lnTo>
                  <a:lnTo>
                    <a:pt x="119" y="563"/>
                  </a:lnTo>
                  <a:lnTo>
                    <a:pt x="142" y="554"/>
                  </a:lnTo>
                  <a:lnTo>
                    <a:pt x="168" y="589"/>
                  </a:lnTo>
                  <a:lnTo>
                    <a:pt x="195" y="585"/>
                  </a:lnTo>
                  <a:lnTo>
                    <a:pt x="195" y="604"/>
                  </a:lnTo>
                  <a:lnTo>
                    <a:pt x="221" y="608"/>
                  </a:lnTo>
                  <a:lnTo>
                    <a:pt x="242" y="625"/>
                  </a:lnTo>
                  <a:lnTo>
                    <a:pt x="240" y="656"/>
                  </a:lnTo>
                  <a:lnTo>
                    <a:pt x="247" y="675"/>
                  </a:lnTo>
                  <a:lnTo>
                    <a:pt x="223" y="701"/>
                  </a:lnTo>
                  <a:lnTo>
                    <a:pt x="235" y="732"/>
                  </a:lnTo>
                  <a:lnTo>
                    <a:pt x="221" y="753"/>
                  </a:lnTo>
                  <a:lnTo>
                    <a:pt x="233" y="775"/>
                  </a:lnTo>
                  <a:lnTo>
                    <a:pt x="209" y="806"/>
                  </a:lnTo>
                  <a:lnTo>
                    <a:pt x="180" y="806"/>
                  </a:lnTo>
                  <a:lnTo>
                    <a:pt x="154" y="825"/>
                  </a:lnTo>
                  <a:lnTo>
                    <a:pt x="173" y="846"/>
                  </a:lnTo>
                  <a:lnTo>
                    <a:pt x="164" y="872"/>
                  </a:lnTo>
                  <a:lnTo>
                    <a:pt x="183" y="894"/>
                  </a:lnTo>
                  <a:lnTo>
                    <a:pt x="199" y="908"/>
                  </a:lnTo>
                  <a:lnTo>
                    <a:pt x="192" y="929"/>
                  </a:lnTo>
                  <a:lnTo>
                    <a:pt x="192" y="960"/>
                  </a:lnTo>
                  <a:lnTo>
                    <a:pt x="209" y="989"/>
                  </a:lnTo>
                  <a:lnTo>
                    <a:pt x="278" y="991"/>
                  </a:lnTo>
                  <a:lnTo>
                    <a:pt x="301" y="1003"/>
                  </a:lnTo>
                  <a:lnTo>
                    <a:pt x="337" y="984"/>
                  </a:lnTo>
                  <a:lnTo>
                    <a:pt x="351" y="960"/>
                  </a:lnTo>
                  <a:lnTo>
                    <a:pt x="375" y="960"/>
                  </a:lnTo>
                  <a:lnTo>
                    <a:pt x="394" y="982"/>
                  </a:lnTo>
                  <a:lnTo>
                    <a:pt x="463" y="974"/>
                  </a:lnTo>
                  <a:lnTo>
                    <a:pt x="480" y="955"/>
                  </a:lnTo>
                  <a:lnTo>
                    <a:pt x="508" y="955"/>
                  </a:lnTo>
                  <a:lnTo>
                    <a:pt x="529" y="979"/>
                  </a:lnTo>
                  <a:lnTo>
                    <a:pt x="551" y="982"/>
                  </a:lnTo>
                  <a:lnTo>
                    <a:pt x="584" y="963"/>
                  </a:lnTo>
                  <a:lnTo>
                    <a:pt x="615" y="977"/>
                  </a:lnTo>
                  <a:lnTo>
                    <a:pt x="639" y="974"/>
                  </a:lnTo>
                  <a:lnTo>
                    <a:pt x="679" y="984"/>
                  </a:lnTo>
                  <a:lnTo>
                    <a:pt x="717" y="998"/>
                  </a:lnTo>
                  <a:lnTo>
                    <a:pt x="734" y="979"/>
                  </a:lnTo>
                  <a:lnTo>
                    <a:pt x="767" y="960"/>
                  </a:lnTo>
                  <a:lnTo>
                    <a:pt x="760" y="922"/>
                  </a:lnTo>
                  <a:lnTo>
                    <a:pt x="788" y="903"/>
                  </a:lnTo>
                  <a:lnTo>
                    <a:pt x="826" y="934"/>
                  </a:lnTo>
                  <a:lnTo>
                    <a:pt x="848" y="932"/>
                  </a:lnTo>
                  <a:lnTo>
                    <a:pt x="859" y="960"/>
                  </a:lnTo>
                  <a:lnTo>
                    <a:pt x="876" y="984"/>
                  </a:lnTo>
                  <a:lnTo>
                    <a:pt x="890" y="970"/>
                  </a:lnTo>
                  <a:lnTo>
                    <a:pt x="890" y="944"/>
                  </a:lnTo>
                  <a:lnTo>
                    <a:pt x="919" y="915"/>
                  </a:lnTo>
                  <a:lnTo>
                    <a:pt x="962" y="922"/>
                  </a:lnTo>
                  <a:lnTo>
                    <a:pt x="995" y="922"/>
                  </a:lnTo>
                  <a:lnTo>
                    <a:pt x="1019" y="925"/>
                  </a:lnTo>
                  <a:lnTo>
                    <a:pt x="1028" y="903"/>
                  </a:lnTo>
                  <a:lnTo>
                    <a:pt x="1049" y="913"/>
                  </a:lnTo>
                  <a:lnTo>
                    <a:pt x="1073" y="896"/>
                  </a:lnTo>
                  <a:lnTo>
                    <a:pt x="1071" y="870"/>
                  </a:lnTo>
                  <a:lnTo>
                    <a:pt x="1030" y="851"/>
                  </a:lnTo>
                  <a:lnTo>
                    <a:pt x="1033" y="822"/>
                  </a:lnTo>
                  <a:lnTo>
                    <a:pt x="1052" y="803"/>
                  </a:lnTo>
                  <a:lnTo>
                    <a:pt x="1057" y="784"/>
                  </a:lnTo>
                  <a:lnTo>
                    <a:pt x="1071" y="775"/>
                  </a:lnTo>
                  <a:lnTo>
                    <a:pt x="1092" y="780"/>
                  </a:lnTo>
                  <a:lnTo>
                    <a:pt x="1109" y="765"/>
                  </a:lnTo>
                  <a:lnTo>
                    <a:pt x="1137" y="765"/>
                  </a:lnTo>
                  <a:lnTo>
                    <a:pt x="1147" y="742"/>
                  </a:lnTo>
                  <a:lnTo>
                    <a:pt x="1178" y="744"/>
                  </a:lnTo>
                  <a:lnTo>
                    <a:pt x="1175" y="713"/>
                  </a:lnTo>
                  <a:lnTo>
                    <a:pt x="1194" y="696"/>
                  </a:lnTo>
                  <a:lnTo>
                    <a:pt x="1225" y="694"/>
                  </a:lnTo>
                  <a:lnTo>
                    <a:pt x="1216" y="651"/>
                  </a:lnTo>
                  <a:lnTo>
                    <a:pt x="1235" y="635"/>
                  </a:lnTo>
                  <a:lnTo>
                    <a:pt x="1237" y="594"/>
                  </a:lnTo>
                  <a:lnTo>
                    <a:pt x="1237" y="594"/>
                  </a:lnTo>
                  <a:close/>
                </a:path>
              </a:pathLst>
            </a:custGeom>
            <a:solidFill>
              <a:srgbClr val="5CB9EB">
                <a:alpha val="30000"/>
              </a:srgb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62E3E70-238E-7BB9-BB53-0CC4C4B5A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1827"/>
              <a:ext cx="278" cy="214"/>
            </a:xfrm>
            <a:custGeom>
              <a:avLst/>
              <a:gdLst>
                <a:gd name="T0" fmla="*/ 275 w 278"/>
                <a:gd name="T1" fmla="*/ 98 h 214"/>
                <a:gd name="T2" fmla="*/ 249 w 278"/>
                <a:gd name="T3" fmla="*/ 100 h 214"/>
                <a:gd name="T4" fmla="*/ 233 w 278"/>
                <a:gd name="T5" fmla="*/ 112 h 214"/>
                <a:gd name="T6" fmla="*/ 244 w 278"/>
                <a:gd name="T7" fmla="*/ 124 h 214"/>
                <a:gd name="T8" fmla="*/ 247 w 278"/>
                <a:gd name="T9" fmla="*/ 150 h 214"/>
                <a:gd name="T10" fmla="*/ 230 w 278"/>
                <a:gd name="T11" fmla="*/ 167 h 214"/>
                <a:gd name="T12" fmla="*/ 209 w 278"/>
                <a:gd name="T13" fmla="*/ 152 h 214"/>
                <a:gd name="T14" fmla="*/ 183 w 278"/>
                <a:gd name="T15" fmla="*/ 148 h 214"/>
                <a:gd name="T16" fmla="*/ 171 w 278"/>
                <a:gd name="T17" fmla="*/ 162 h 214"/>
                <a:gd name="T18" fmla="*/ 147 w 278"/>
                <a:gd name="T19" fmla="*/ 167 h 214"/>
                <a:gd name="T20" fmla="*/ 133 w 278"/>
                <a:gd name="T21" fmla="*/ 188 h 214"/>
                <a:gd name="T22" fmla="*/ 114 w 278"/>
                <a:gd name="T23" fmla="*/ 188 h 214"/>
                <a:gd name="T24" fmla="*/ 95 w 278"/>
                <a:gd name="T25" fmla="*/ 195 h 214"/>
                <a:gd name="T26" fmla="*/ 90 w 278"/>
                <a:gd name="T27" fmla="*/ 209 h 214"/>
                <a:gd name="T28" fmla="*/ 69 w 278"/>
                <a:gd name="T29" fmla="*/ 214 h 214"/>
                <a:gd name="T30" fmla="*/ 52 w 278"/>
                <a:gd name="T31" fmla="*/ 195 h 214"/>
                <a:gd name="T32" fmla="*/ 59 w 278"/>
                <a:gd name="T33" fmla="*/ 169 h 214"/>
                <a:gd name="T34" fmla="*/ 36 w 278"/>
                <a:gd name="T35" fmla="*/ 157 h 214"/>
                <a:gd name="T36" fmla="*/ 43 w 278"/>
                <a:gd name="T37" fmla="*/ 143 h 214"/>
                <a:gd name="T38" fmla="*/ 24 w 278"/>
                <a:gd name="T39" fmla="*/ 129 h 214"/>
                <a:gd name="T40" fmla="*/ 7 w 278"/>
                <a:gd name="T41" fmla="*/ 107 h 214"/>
                <a:gd name="T42" fmla="*/ 19 w 278"/>
                <a:gd name="T43" fmla="*/ 88 h 214"/>
                <a:gd name="T44" fmla="*/ 0 w 278"/>
                <a:gd name="T45" fmla="*/ 64 h 214"/>
                <a:gd name="T46" fmla="*/ 36 w 278"/>
                <a:gd name="T47" fmla="*/ 48 h 214"/>
                <a:gd name="T48" fmla="*/ 50 w 278"/>
                <a:gd name="T49" fmla="*/ 55 h 214"/>
                <a:gd name="T50" fmla="*/ 74 w 278"/>
                <a:gd name="T51" fmla="*/ 57 h 214"/>
                <a:gd name="T52" fmla="*/ 66 w 278"/>
                <a:gd name="T53" fmla="*/ 33 h 214"/>
                <a:gd name="T54" fmla="*/ 83 w 278"/>
                <a:gd name="T55" fmla="*/ 26 h 214"/>
                <a:gd name="T56" fmla="*/ 104 w 278"/>
                <a:gd name="T57" fmla="*/ 29 h 214"/>
                <a:gd name="T58" fmla="*/ 128 w 278"/>
                <a:gd name="T59" fmla="*/ 17 h 214"/>
                <a:gd name="T60" fmla="*/ 140 w 278"/>
                <a:gd name="T61" fmla="*/ 0 h 214"/>
                <a:gd name="T62" fmla="*/ 168 w 278"/>
                <a:gd name="T63" fmla="*/ 0 h 214"/>
                <a:gd name="T64" fmla="*/ 176 w 278"/>
                <a:gd name="T65" fmla="*/ 12 h 214"/>
                <a:gd name="T66" fmla="*/ 192 w 278"/>
                <a:gd name="T67" fmla="*/ 17 h 214"/>
                <a:gd name="T68" fmla="*/ 197 w 278"/>
                <a:gd name="T69" fmla="*/ 26 h 214"/>
                <a:gd name="T70" fmla="*/ 214 w 278"/>
                <a:gd name="T71" fmla="*/ 22 h 214"/>
                <a:gd name="T72" fmla="*/ 209 w 278"/>
                <a:gd name="T73" fmla="*/ 41 h 214"/>
                <a:gd name="T74" fmla="*/ 235 w 278"/>
                <a:gd name="T75" fmla="*/ 45 h 214"/>
                <a:gd name="T76" fmla="*/ 244 w 278"/>
                <a:gd name="T77" fmla="*/ 64 h 214"/>
                <a:gd name="T78" fmla="*/ 261 w 278"/>
                <a:gd name="T79" fmla="*/ 64 h 214"/>
                <a:gd name="T80" fmla="*/ 278 w 278"/>
                <a:gd name="T81" fmla="*/ 83 h 214"/>
                <a:gd name="T82" fmla="*/ 275 w 278"/>
                <a:gd name="T83" fmla="*/ 98 h 214"/>
                <a:gd name="T84" fmla="*/ 275 w 278"/>
                <a:gd name="T85" fmla="*/ 9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8" h="214">
                  <a:moveTo>
                    <a:pt x="275" y="98"/>
                  </a:moveTo>
                  <a:lnTo>
                    <a:pt x="249" y="100"/>
                  </a:lnTo>
                  <a:lnTo>
                    <a:pt x="233" y="112"/>
                  </a:lnTo>
                  <a:lnTo>
                    <a:pt x="244" y="124"/>
                  </a:lnTo>
                  <a:lnTo>
                    <a:pt x="247" y="150"/>
                  </a:lnTo>
                  <a:lnTo>
                    <a:pt x="230" y="167"/>
                  </a:lnTo>
                  <a:lnTo>
                    <a:pt x="209" y="152"/>
                  </a:lnTo>
                  <a:lnTo>
                    <a:pt x="183" y="148"/>
                  </a:lnTo>
                  <a:lnTo>
                    <a:pt x="171" y="162"/>
                  </a:lnTo>
                  <a:lnTo>
                    <a:pt x="147" y="167"/>
                  </a:lnTo>
                  <a:lnTo>
                    <a:pt x="133" y="188"/>
                  </a:lnTo>
                  <a:lnTo>
                    <a:pt x="114" y="188"/>
                  </a:lnTo>
                  <a:lnTo>
                    <a:pt x="95" y="195"/>
                  </a:lnTo>
                  <a:lnTo>
                    <a:pt x="90" y="209"/>
                  </a:lnTo>
                  <a:lnTo>
                    <a:pt x="69" y="214"/>
                  </a:lnTo>
                  <a:lnTo>
                    <a:pt x="52" y="195"/>
                  </a:lnTo>
                  <a:lnTo>
                    <a:pt x="59" y="169"/>
                  </a:lnTo>
                  <a:lnTo>
                    <a:pt x="36" y="157"/>
                  </a:lnTo>
                  <a:lnTo>
                    <a:pt x="43" y="143"/>
                  </a:lnTo>
                  <a:lnTo>
                    <a:pt x="24" y="129"/>
                  </a:lnTo>
                  <a:lnTo>
                    <a:pt x="7" y="107"/>
                  </a:lnTo>
                  <a:lnTo>
                    <a:pt x="19" y="88"/>
                  </a:lnTo>
                  <a:lnTo>
                    <a:pt x="0" y="64"/>
                  </a:lnTo>
                  <a:lnTo>
                    <a:pt x="36" y="48"/>
                  </a:lnTo>
                  <a:lnTo>
                    <a:pt x="50" y="55"/>
                  </a:lnTo>
                  <a:lnTo>
                    <a:pt x="74" y="57"/>
                  </a:lnTo>
                  <a:lnTo>
                    <a:pt x="66" y="33"/>
                  </a:lnTo>
                  <a:lnTo>
                    <a:pt x="83" y="26"/>
                  </a:lnTo>
                  <a:lnTo>
                    <a:pt x="104" y="29"/>
                  </a:lnTo>
                  <a:lnTo>
                    <a:pt x="128" y="17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76" y="12"/>
                  </a:lnTo>
                  <a:lnTo>
                    <a:pt x="192" y="17"/>
                  </a:lnTo>
                  <a:lnTo>
                    <a:pt x="197" y="26"/>
                  </a:lnTo>
                  <a:lnTo>
                    <a:pt x="214" y="22"/>
                  </a:lnTo>
                  <a:lnTo>
                    <a:pt x="209" y="41"/>
                  </a:lnTo>
                  <a:lnTo>
                    <a:pt x="235" y="45"/>
                  </a:lnTo>
                  <a:lnTo>
                    <a:pt x="244" y="64"/>
                  </a:lnTo>
                  <a:lnTo>
                    <a:pt x="261" y="64"/>
                  </a:lnTo>
                  <a:lnTo>
                    <a:pt x="278" y="83"/>
                  </a:lnTo>
                  <a:lnTo>
                    <a:pt x="275" y="98"/>
                  </a:lnTo>
                  <a:lnTo>
                    <a:pt x="275" y="98"/>
                  </a:lnTo>
                  <a:close/>
                </a:path>
              </a:pathLst>
            </a:custGeom>
            <a:solidFill>
              <a:srgbClr val="F59A00"/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3450372F-E88E-1C43-E35C-6964E9C36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" y="1889"/>
              <a:ext cx="838" cy="1046"/>
            </a:xfrm>
            <a:custGeom>
              <a:avLst/>
              <a:gdLst>
                <a:gd name="T0" fmla="*/ 520 w 838"/>
                <a:gd name="T1" fmla="*/ 40 h 1046"/>
                <a:gd name="T2" fmla="*/ 491 w 838"/>
                <a:gd name="T3" fmla="*/ 93 h 1046"/>
                <a:gd name="T4" fmla="*/ 413 w 838"/>
                <a:gd name="T5" fmla="*/ 59 h 1046"/>
                <a:gd name="T6" fmla="*/ 334 w 838"/>
                <a:gd name="T7" fmla="*/ 138 h 1046"/>
                <a:gd name="T8" fmla="*/ 285 w 838"/>
                <a:gd name="T9" fmla="*/ 140 h 1046"/>
                <a:gd name="T10" fmla="*/ 235 w 838"/>
                <a:gd name="T11" fmla="*/ 131 h 1046"/>
                <a:gd name="T12" fmla="*/ 171 w 838"/>
                <a:gd name="T13" fmla="*/ 174 h 1046"/>
                <a:gd name="T14" fmla="*/ 121 w 838"/>
                <a:gd name="T15" fmla="*/ 171 h 1046"/>
                <a:gd name="T16" fmla="*/ 45 w 838"/>
                <a:gd name="T17" fmla="*/ 231 h 1046"/>
                <a:gd name="T18" fmla="*/ 0 w 838"/>
                <a:gd name="T19" fmla="*/ 304 h 1046"/>
                <a:gd name="T20" fmla="*/ 71 w 838"/>
                <a:gd name="T21" fmla="*/ 366 h 1046"/>
                <a:gd name="T22" fmla="*/ 95 w 838"/>
                <a:gd name="T23" fmla="*/ 437 h 1046"/>
                <a:gd name="T24" fmla="*/ 135 w 838"/>
                <a:gd name="T25" fmla="*/ 504 h 1046"/>
                <a:gd name="T26" fmla="*/ 137 w 838"/>
                <a:gd name="T27" fmla="*/ 582 h 1046"/>
                <a:gd name="T28" fmla="*/ 199 w 838"/>
                <a:gd name="T29" fmla="*/ 630 h 1046"/>
                <a:gd name="T30" fmla="*/ 263 w 838"/>
                <a:gd name="T31" fmla="*/ 680 h 1046"/>
                <a:gd name="T32" fmla="*/ 313 w 838"/>
                <a:gd name="T33" fmla="*/ 675 h 1046"/>
                <a:gd name="T34" fmla="*/ 363 w 838"/>
                <a:gd name="T35" fmla="*/ 746 h 1046"/>
                <a:gd name="T36" fmla="*/ 403 w 838"/>
                <a:gd name="T37" fmla="*/ 806 h 1046"/>
                <a:gd name="T38" fmla="*/ 448 w 838"/>
                <a:gd name="T39" fmla="*/ 865 h 1046"/>
                <a:gd name="T40" fmla="*/ 508 w 838"/>
                <a:gd name="T41" fmla="*/ 882 h 1046"/>
                <a:gd name="T42" fmla="*/ 572 w 838"/>
                <a:gd name="T43" fmla="*/ 960 h 1046"/>
                <a:gd name="T44" fmla="*/ 631 w 838"/>
                <a:gd name="T45" fmla="*/ 1046 h 1046"/>
                <a:gd name="T46" fmla="*/ 653 w 838"/>
                <a:gd name="T47" fmla="*/ 994 h 1046"/>
                <a:gd name="T48" fmla="*/ 688 w 838"/>
                <a:gd name="T49" fmla="*/ 953 h 1046"/>
                <a:gd name="T50" fmla="*/ 681 w 838"/>
                <a:gd name="T51" fmla="*/ 915 h 1046"/>
                <a:gd name="T52" fmla="*/ 710 w 838"/>
                <a:gd name="T53" fmla="*/ 872 h 1046"/>
                <a:gd name="T54" fmla="*/ 748 w 838"/>
                <a:gd name="T55" fmla="*/ 846 h 1046"/>
                <a:gd name="T56" fmla="*/ 745 w 838"/>
                <a:gd name="T57" fmla="*/ 784 h 1046"/>
                <a:gd name="T58" fmla="*/ 750 w 838"/>
                <a:gd name="T59" fmla="*/ 751 h 1046"/>
                <a:gd name="T60" fmla="*/ 767 w 838"/>
                <a:gd name="T61" fmla="*/ 718 h 1046"/>
                <a:gd name="T62" fmla="*/ 807 w 838"/>
                <a:gd name="T63" fmla="*/ 668 h 1046"/>
                <a:gd name="T64" fmla="*/ 793 w 838"/>
                <a:gd name="T65" fmla="*/ 599 h 1046"/>
                <a:gd name="T66" fmla="*/ 786 w 838"/>
                <a:gd name="T67" fmla="*/ 549 h 1046"/>
                <a:gd name="T68" fmla="*/ 783 w 838"/>
                <a:gd name="T69" fmla="*/ 499 h 1046"/>
                <a:gd name="T70" fmla="*/ 790 w 838"/>
                <a:gd name="T71" fmla="*/ 447 h 1046"/>
                <a:gd name="T72" fmla="*/ 755 w 838"/>
                <a:gd name="T73" fmla="*/ 411 h 1046"/>
                <a:gd name="T74" fmla="*/ 745 w 838"/>
                <a:gd name="T75" fmla="*/ 364 h 1046"/>
                <a:gd name="T76" fmla="*/ 800 w 838"/>
                <a:gd name="T77" fmla="*/ 345 h 1046"/>
                <a:gd name="T78" fmla="*/ 812 w 838"/>
                <a:gd name="T79" fmla="*/ 292 h 1046"/>
                <a:gd name="T80" fmla="*/ 814 w 838"/>
                <a:gd name="T81" fmla="*/ 240 h 1046"/>
                <a:gd name="T82" fmla="*/ 831 w 838"/>
                <a:gd name="T83" fmla="*/ 195 h 1046"/>
                <a:gd name="T84" fmla="*/ 812 w 838"/>
                <a:gd name="T85" fmla="*/ 147 h 1046"/>
                <a:gd name="T86" fmla="*/ 786 w 838"/>
                <a:gd name="T87" fmla="*/ 124 h 1046"/>
                <a:gd name="T88" fmla="*/ 733 w 838"/>
                <a:gd name="T89" fmla="*/ 93 h 1046"/>
                <a:gd name="T90" fmla="*/ 688 w 838"/>
                <a:gd name="T91" fmla="*/ 90 h 1046"/>
                <a:gd name="T92" fmla="*/ 662 w 838"/>
                <a:gd name="T93" fmla="*/ 57 h 1046"/>
                <a:gd name="T94" fmla="*/ 608 w 838"/>
                <a:gd name="T95" fmla="*/ 69 h 1046"/>
                <a:gd name="T96" fmla="*/ 605 w 838"/>
                <a:gd name="T97" fmla="*/ 33 h 1046"/>
                <a:gd name="T98" fmla="*/ 558 w 838"/>
                <a:gd name="T99" fmla="*/ 0 h 1046"/>
                <a:gd name="T100" fmla="*/ 536 w 838"/>
                <a:gd name="T101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8" h="1046">
                  <a:moveTo>
                    <a:pt x="536" y="0"/>
                  </a:moveTo>
                  <a:lnTo>
                    <a:pt x="520" y="40"/>
                  </a:lnTo>
                  <a:lnTo>
                    <a:pt x="491" y="50"/>
                  </a:lnTo>
                  <a:lnTo>
                    <a:pt x="491" y="93"/>
                  </a:lnTo>
                  <a:lnTo>
                    <a:pt x="453" y="64"/>
                  </a:lnTo>
                  <a:lnTo>
                    <a:pt x="413" y="59"/>
                  </a:lnTo>
                  <a:lnTo>
                    <a:pt x="334" y="109"/>
                  </a:lnTo>
                  <a:lnTo>
                    <a:pt x="334" y="138"/>
                  </a:lnTo>
                  <a:lnTo>
                    <a:pt x="315" y="157"/>
                  </a:lnTo>
                  <a:lnTo>
                    <a:pt x="285" y="140"/>
                  </a:lnTo>
                  <a:lnTo>
                    <a:pt x="268" y="150"/>
                  </a:lnTo>
                  <a:lnTo>
                    <a:pt x="235" y="131"/>
                  </a:lnTo>
                  <a:lnTo>
                    <a:pt x="197" y="145"/>
                  </a:lnTo>
                  <a:lnTo>
                    <a:pt x="171" y="174"/>
                  </a:lnTo>
                  <a:lnTo>
                    <a:pt x="145" y="150"/>
                  </a:lnTo>
                  <a:lnTo>
                    <a:pt x="121" y="171"/>
                  </a:lnTo>
                  <a:lnTo>
                    <a:pt x="85" y="169"/>
                  </a:lnTo>
                  <a:lnTo>
                    <a:pt x="45" y="231"/>
                  </a:lnTo>
                  <a:lnTo>
                    <a:pt x="42" y="266"/>
                  </a:lnTo>
                  <a:lnTo>
                    <a:pt x="0" y="304"/>
                  </a:lnTo>
                  <a:lnTo>
                    <a:pt x="33" y="340"/>
                  </a:lnTo>
                  <a:lnTo>
                    <a:pt x="71" y="366"/>
                  </a:lnTo>
                  <a:lnTo>
                    <a:pt x="69" y="407"/>
                  </a:lnTo>
                  <a:lnTo>
                    <a:pt x="95" y="437"/>
                  </a:lnTo>
                  <a:lnTo>
                    <a:pt x="92" y="475"/>
                  </a:lnTo>
                  <a:lnTo>
                    <a:pt x="135" y="504"/>
                  </a:lnTo>
                  <a:lnTo>
                    <a:pt x="130" y="549"/>
                  </a:lnTo>
                  <a:lnTo>
                    <a:pt x="137" y="582"/>
                  </a:lnTo>
                  <a:lnTo>
                    <a:pt x="171" y="599"/>
                  </a:lnTo>
                  <a:lnTo>
                    <a:pt x="199" y="630"/>
                  </a:lnTo>
                  <a:lnTo>
                    <a:pt x="223" y="668"/>
                  </a:lnTo>
                  <a:lnTo>
                    <a:pt x="263" y="680"/>
                  </a:lnTo>
                  <a:lnTo>
                    <a:pt x="275" y="670"/>
                  </a:lnTo>
                  <a:lnTo>
                    <a:pt x="313" y="675"/>
                  </a:lnTo>
                  <a:lnTo>
                    <a:pt x="358" y="708"/>
                  </a:lnTo>
                  <a:lnTo>
                    <a:pt x="363" y="746"/>
                  </a:lnTo>
                  <a:lnTo>
                    <a:pt x="403" y="787"/>
                  </a:lnTo>
                  <a:lnTo>
                    <a:pt x="403" y="806"/>
                  </a:lnTo>
                  <a:lnTo>
                    <a:pt x="441" y="837"/>
                  </a:lnTo>
                  <a:lnTo>
                    <a:pt x="448" y="865"/>
                  </a:lnTo>
                  <a:lnTo>
                    <a:pt x="472" y="882"/>
                  </a:lnTo>
                  <a:lnTo>
                    <a:pt x="508" y="882"/>
                  </a:lnTo>
                  <a:lnTo>
                    <a:pt x="541" y="915"/>
                  </a:lnTo>
                  <a:lnTo>
                    <a:pt x="572" y="960"/>
                  </a:lnTo>
                  <a:lnTo>
                    <a:pt x="574" y="1008"/>
                  </a:lnTo>
                  <a:lnTo>
                    <a:pt x="631" y="1046"/>
                  </a:lnTo>
                  <a:lnTo>
                    <a:pt x="653" y="1015"/>
                  </a:lnTo>
                  <a:lnTo>
                    <a:pt x="653" y="994"/>
                  </a:lnTo>
                  <a:lnTo>
                    <a:pt x="660" y="965"/>
                  </a:lnTo>
                  <a:lnTo>
                    <a:pt x="688" y="953"/>
                  </a:lnTo>
                  <a:lnTo>
                    <a:pt x="693" y="934"/>
                  </a:lnTo>
                  <a:lnTo>
                    <a:pt x="681" y="915"/>
                  </a:lnTo>
                  <a:lnTo>
                    <a:pt x="688" y="865"/>
                  </a:lnTo>
                  <a:lnTo>
                    <a:pt x="710" y="872"/>
                  </a:lnTo>
                  <a:lnTo>
                    <a:pt x="717" y="858"/>
                  </a:lnTo>
                  <a:lnTo>
                    <a:pt x="748" y="846"/>
                  </a:lnTo>
                  <a:lnTo>
                    <a:pt x="762" y="815"/>
                  </a:lnTo>
                  <a:lnTo>
                    <a:pt x="745" y="784"/>
                  </a:lnTo>
                  <a:lnTo>
                    <a:pt x="771" y="773"/>
                  </a:lnTo>
                  <a:lnTo>
                    <a:pt x="750" y="751"/>
                  </a:lnTo>
                  <a:lnTo>
                    <a:pt x="767" y="737"/>
                  </a:lnTo>
                  <a:lnTo>
                    <a:pt x="767" y="718"/>
                  </a:lnTo>
                  <a:lnTo>
                    <a:pt x="783" y="704"/>
                  </a:lnTo>
                  <a:lnTo>
                    <a:pt x="807" y="668"/>
                  </a:lnTo>
                  <a:lnTo>
                    <a:pt x="790" y="639"/>
                  </a:lnTo>
                  <a:lnTo>
                    <a:pt x="793" y="599"/>
                  </a:lnTo>
                  <a:lnTo>
                    <a:pt x="793" y="575"/>
                  </a:lnTo>
                  <a:lnTo>
                    <a:pt x="786" y="549"/>
                  </a:lnTo>
                  <a:lnTo>
                    <a:pt x="800" y="528"/>
                  </a:lnTo>
                  <a:lnTo>
                    <a:pt x="783" y="499"/>
                  </a:lnTo>
                  <a:lnTo>
                    <a:pt x="783" y="468"/>
                  </a:lnTo>
                  <a:lnTo>
                    <a:pt x="790" y="447"/>
                  </a:lnTo>
                  <a:lnTo>
                    <a:pt x="774" y="433"/>
                  </a:lnTo>
                  <a:lnTo>
                    <a:pt x="755" y="411"/>
                  </a:lnTo>
                  <a:lnTo>
                    <a:pt x="764" y="385"/>
                  </a:lnTo>
                  <a:lnTo>
                    <a:pt x="745" y="364"/>
                  </a:lnTo>
                  <a:lnTo>
                    <a:pt x="771" y="345"/>
                  </a:lnTo>
                  <a:lnTo>
                    <a:pt x="800" y="345"/>
                  </a:lnTo>
                  <a:lnTo>
                    <a:pt x="824" y="314"/>
                  </a:lnTo>
                  <a:lnTo>
                    <a:pt x="812" y="292"/>
                  </a:lnTo>
                  <a:lnTo>
                    <a:pt x="826" y="271"/>
                  </a:lnTo>
                  <a:lnTo>
                    <a:pt x="814" y="240"/>
                  </a:lnTo>
                  <a:lnTo>
                    <a:pt x="838" y="214"/>
                  </a:lnTo>
                  <a:lnTo>
                    <a:pt x="831" y="195"/>
                  </a:lnTo>
                  <a:lnTo>
                    <a:pt x="833" y="164"/>
                  </a:lnTo>
                  <a:lnTo>
                    <a:pt x="812" y="147"/>
                  </a:lnTo>
                  <a:lnTo>
                    <a:pt x="786" y="143"/>
                  </a:lnTo>
                  <a:lnTo>
                    <a:pt x="786" y="124"/>
                  </a:lnTo>
                  <a:lnTo>
                    <a:pt x="759" y="128"/>
                  </a:lnTo>
                  <a:lnTo>
                    <a:pt x="733" y="93"/>
                  </a:lnTo>
                  <a:lnTo>
                    <a:pt x="710" y="102"/>
                  </a:lnTo>
                  <a:lnTo>
                    <a:pt x="688" y="90"/>
                  </a:lnTo>
                  <a:lnTo>
                    <a:pt x="667" y="81"/>
                  </a:lnTo>
                  <a:lnTo>
                    <a:pt x="662" y="57"/>
                  </a:lnTo>
                  <a:lnTo>
                    <a:pt x="629" y="55"/>
                  </a:lnTo>
                  <a:lnTo>
                    <a:pt x="608" y="69"/>
                  </a:lnTo>
                  <a:lnTo>
                    <a:pt x="591" y="52"/>
                  </a:lnTo>
                  <a:lnTo>
                    <a:pt x="605" y="33"/>
                  </a:lnTo>
                  <a:lnTo>
                    <a:pt x="593" y="19"/>
                  </a:lnTo>
                  <a:lnTo>
                    <a:pt x="558" y="0"/>
                  </a:lnTo>
                  <a:lnTo>
                    <a:pt x="536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5CB9EB">
                <a:alpha val="30000"/>
              </a:srgb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FFBDA6F-DA77-42B7-5EF0-96AAF5BE2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787"/>
              <a:ext cx="865" cy="575"/>
            </a:xfrm>
            <a:custGeom>
              <a:avLst/>
              <a:gdLst>
                <a:gd name="T0" fmla="*/ 855 w 865"/>
                <a:gd name="T1" fmla="*/ 40 h 575"/>
                <a:gd name="T2" fmla="*/ 824 w 865"/>
                <a:gd name="T3" fmla="*/ 131 h 575"/>
                <a:gd name="T4" fmla="*/ 786 w 865"/>
                <a:gd name="T5" fmla="*/ 195 h 575"/>
                <a:gd name="T6" fmla="*/ 801 w 865"/>
                <a:gd name="T7" fmla="*/ 252 h 575"/>
                <a:gd name="T8" fmla="*/ 817 w 865"/>
                <a:gd name="T9" fmla="*/ 302 h 575"/>
                <a:gd name="T10" fmla="*/ 810 w 865"/>
                <a:gd name="T11" fmla="*/ 364 h 575"/>
                <a:gd name="T12" fmla="*/ 831 w 865"/>
                <a:gd name="T13" fmla="*/ 430 h 575"/>
                <a:gd name="T14" fmla="*/ 862 w 865"/>
                <a:gd name="T15" fmla="*/ 482 h 575"/>
                <a:gd name="T16" fmla="*/ 836 w 865"/>
                <a:gd name="T17" fmla="*/ 537 h 575"/>
                <a:gd name="T18" fmla="*/ 789 w 865"/>
                <a:gd name="T19" fmla="*/ 530 h 575"/>
                <a:gd name="T20" fmla="*/ 675 w 865"/>
                <a:gd name="T21" fmla="*/ 561 h 575"/>
                <a:gd name="T22" fmla="*/ 596 w 865"/>
                <a:gd name="T23" fmla="*/ 575 h 575"/>
                <a:gd name="T24" fmla="*/ 527 w 865"/>
                <a:gd name="T25" fmla="*/ 539 h 575"/>
                <a:gd name="T26" fmla="*/ 421 w 865"/>
                <a:gd name="T27" fmla="*/ 478 h 575"/>
                <a:gd name="T28" fmla="*/ 373 w 865"/>
                <a:gd name="T29" fmla="*/ 449 h 575"/>
                <a:gd name="T30" fmla="*/ 340 w 865"/>
                <a:gd name="T31" fmla="*/ 454 h 575"/>
                <a:gd name="T32" fmla="*/ 300 w 865"/>
                <a:gd name="T33" fmla="*/ 468 h 575"/>
                <a:gd name="T34" fmla="*/ 281 w 865"/>
                <a:gd name="T35" fmla="*/ 432 h 575"/>
                <a:gd name="T36" fmla="*/ 233 w 865"/>
                <a:gd name="T37" fmla="*/ 416 h 575"/>
                <a:gd name="T38" fmla="*/ 176 w 865"/>
                <a:gd name="T39" fmla="*/ 371 h 575"/>
                <a:gd name="T40" fmla="*/ 81 w 865"/>
                <a:gd name="T41" fmla="*/ 335 h 575"/>
                <a:gd name="T42" fmla="*/ 91 w 865"/>
                <a:gd name="T43" fmla="*/ 276 h 575"/>
                <a:gd name="T44" fmla="*/ 57 w 865"/>
                <a:gd name="T45" fmla="*/ 218 h 575"/>
                <a:gd name="T46" fmla="*/ 29 w 865"/>
                <a:gd name="T47" fmla="*/ 185 h 575"/>
                <a:gd name="T48" fmla="*/ 5 w 865"/>
                <a:gd name="T49" fmla="*/ 145 h 575"/>
                <a:gd name="T50" fmla="*/ 67 w 865"/>
                <a:gd name="T51" fmla="*/ 109 h 575"/>
                <a:gd name="T52" fmla="*/ 143 w 865"/>
                <a:gd name="T53" fmla="*/ 81 h 575"/>
                <a:gd name="T54" fmla="*/ 219 w 865"/>
                <a:gd name="T55" fmla="*/ 45 h 575"/>
                <a:gd name="T56" fmla="*/ 243 w 865"/>
                <a:gd name="T57" fmla="*/ 73 h 575"/>
                <a:gd name="T58" fmla="*/ 278 w 865"/>
                <a:gd name="T59" fmla="*/ 64 h 575"/>
                <a:gd name="T60" fmla="*/ 349 w 865"/>
                <a:gd name="T61" fmla="*/ 47 h 575"/>
                <a:gd name="T62" fmla="*/ 368 w 865"/>
                <a:gd name="T63" fmla="*/ 100 h 575"/>
                <a:gd name="T64" fmla="*/ 411 w 865"/>
                <a:gd name="T65" fmla="*/ 121 h 575"/>
                <a:gd name="T66" fmla="*/ 470 w 865"/>
                <a:gd name="T67" fmla="*/ 164 h 575"/>
                <a:gd name="T68" fmla="*/ 551 w 865"/>
                <a:gd name="T69" fmla="*/ 154 h 575"/>
                <a:gd name="T70" fmla="*/ 587 w 865"/>
                <a:gd name="T71" fmla="*/ 90 h 575"/>
                <a:gd name="T72" fmla="*/ 637 w 865"/>
                <a:gd name="T73" fmla="*/ 47 h 575"/>
                <a:gd name="T74" fmla="*/ 701 w 865"/>
                <a:gd name="T75" fmla="*/ 66 h 575"/>
                <a:gd name="T76" fmla="*/ 801 w 865"/>
                <a:gd name="T77" fmla="*/ 66 h 575"/>
                <a:gd name="T78" fmla="*/ 817 w 865"/>
                <a:gd name="T79" fmla="*/ 16 h 575"/>
                <a:gd name="T80" fmla="*/ 865 w 865"/>
                <a:gd name="T81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5" h="575">
                  <a:moveTo>
                    <a:pt x="865" y="0"/>
                  </a:moveTo>
                  <a:lnTo>
                    <a:pt x="855" y="40"/>
                  </a:lnTo>
                  <a:lnTo>
                    <a:pt x="831" y="88"/>
                  </a:lnTo>
                  <a:lnTo>
                    <a:pt x="824" y="131"/>
                  </a:lnTo>
                  <a:lnTo>
                    <a:pt x="839" y="152"/>
                  </a:lnTo>
                  <a:lnTo>
                    <a:pt x="786" y="195"/>
                  </a:lnTo>
                  <a:lnTo>
                    <a:pt x="786" y="223"/>
                  </a:lnTo>
                  <a:lnTo>
                    <a:pt x="801" y="252"/>
                  </a:lnTo>
                  <a:lnTo>
                    <a:pt x="805" y="290"/>
                  </a:lnTo>
                  <a:lnTo>
                    <a:pt x="817" y="302"/>
                  </a:lnTo>
                  <a:lnTo>
                    <a:pt x="789" y="321"/>
                  </a:lnTo>
                  <a:lnTo>
                    <a:pt x="810" y="364"/>
                  </a:lnTo>
                  <a:lnTo>
                    <a:pt x="831" y="409"/>
                  </a:lnTo>
                  <a:lnTo>
                    <a:pt x="831" y="430"/>
                  </a:lnTo>
                  <a:lnTo>
                    <a:pt x="862" y="444"/>
                  </a:lnTo>
                  <a:lnTo>
                    <a:pt x="862" y="482"/>
                  </a:lnTo>
                  <a:lnTo>
                    <a:pt x="836" y="509"/>
                  </a:lnTo>
                  <a:lnTo>
                    <a:pt x="836" y="537"/>
                  </a:lnTo>
                  <a:lnTo>
                    <a:pt x="820" y="561"/>
                  </a:lnTo>
                  <a:lnTo>
                    <a:pt x="789" y="530"/>
                  </a:lnTo>
                  <a:lnTo>
                    <a:pt x="694" y="530"/>
                  </a:lnTo>
                  <a:lnTo>
                    <a:pt x="675" y="561"/>
                  </a:lnTo>
                  <a:lnTo>
                    <a:pt x="613" y="561"/>
                  </a:lnTo>
                  <a:lnTo>
                    <a:pt x="596" y="575"/>
                  </a:lnTo>
                  <a:lnTo>
                    <a:pt x="558" y="539"/>
                  </a:lnTo>
                  <a:lnTo>
                    <a:pt x="527" y="539"/>
                  </a:lnTo>
                  <a:lnTo>
                    <a:pt x="492" y="494"/>
                  </a:lnTo>
                  <a:lnTo>
                    <a:pt x="421" y="478"/>
                  </a:lnTo>
                  <a:lnTo>
                    <a:pt x="409" y="449"/>
                  </a:lnTo>
                  <a:lnTo>
                    <a:pt x="373" y="449"/>
                  </a:lnTo>
                  <a:lnTo>
                    <a:pt x="373" y="430"/>
                  </a:lnTo>
                  <a:lnTo>
                    <a:pt x="340" y="454"/>
                  </a:lnTo>
                  <a:lnTo>
                    <a:pt x="340" y="482"/>
                  </a:lnTo>
                  <a:lnTo>
                    <a:pt x="300" y="468"/>
                  </a:lnTo>
                  <a:lnTo>
                    <a:pt x="281" y="459"/>
                  </a:lnTo>
                  <a:lnTo>
                    <a:pt x="281" y="432"/>
                  </a:lnTo>
                  <a:lnTo>
                    <a:pt x="254" y="418"/>
                  </a:lnTo>
                  <a:lnTo>
                    <a:pt x="233" y="416"/>
                  </a:lnTo>
                  <a:lnTo>
                    <a:pt x="212" y="392"/>
                  </a:lnTo>
                  <a:lnTo>
                    <a:pt x="176" y="371"/>
                  </a:lnTo>
                  <a:lnTo>
                    <a:pt x="126" y="371"/>
                  </a:lnTo>
                  <a:lnTo>
                    <a:pt x="81" y="335"/>
                  </a:lnTo>
                  <a:lnTo>
                    <a:pt x="72" y="292"/>
                  </a:lnTo>
                  <a:lnTo>
                    <a:pt x="91" y="276"/>
                  </a:lnTo>
                  <a:lnTo>
                    <a:pt x="93" y="235"/>
                  </a:lnTo>
                  <a:lnTo>
                    <a:pt x="57" y="218"/>
                  </a:lnTo>
                  <a:lnTo>
                    <a:pt x="57" y="195"/>
                  </a:lnTo>
                  <a:lnTo>
                    <a:pt x="29" y="185"/>
                  </a:lnTo>
                  <a:lnTo>
                    <a:pt x="0" y="169"/>
                  </a:lnTo>
                  <a:lnTo>
                    <a:pt x="5" y="145"/>
                  </a:lnTo>
                  <a:lnTo>
                    <a:pt x="22" y="119"/>
                  </a:lnTo>
                  <a:lnTo>
                    <a:pt x="67" y="109"/>
                  </a:lnTo>
                  <a:lnTo>
                    <a:pt x="117" y="66"/>
                  </a:lnTo>
                  <a:lnTo>
                    <a:pt x="143" y="81"/>
                  </a:lnTo>
                  <a:lnTo>
                    <a:pt x="193" y="81"/>
                  </a:lnTo>
                  <a:lnTo>
                    <a:pt x="219" y="45"/>
                  </a:lnTo>
                  <a:lnTo>
                    <a:pt x="243" y="45"/>
                  </a:lnTo>
                  <a:lnTo>
                    <a:pt x="243" y="73"/>
                  </a:lnTo>
                  <a:lnTo>
                    <a:pt x="262" y="81"/>
                  </a:lnTo>
                  <a:lnTo>
                    <a:pt x="278" y="64"/>
                  </a:lnTo>
                  <a:lnTo>
                    <a:pt x="311" y="47"/>
                  </a:lnTo>
                  <a:lnTo>
                    <a:pt x="349" y="47"/>
                  </a:lnTo>
                  <a:lnTo>
                    <a:pt x="368" y="66"/>
                  </a:lnTo>
                  <a:lnTo>
                    <a:pt x="368" y="100"/>
                  </a:lnTo>
                  <a:lnTo>
                    <a:pt x="390" y="100"/>
                  </a:lnTo>
                  <a:lnTo>
                    <a:pt x="411" y="121"/>
                  </a:lnTo>
                  <a:lnTo>
                    <a:pt x="449" y="142"/>
                  </a:lnTo>
                  <a:lnTo>
                    <a:pt x="470" y="164"/>
                  </a:lnTo>
                  <a:lnTo>
                    <a:pt x="504" y="154"/>
                  </a:lnTo>
                  <a:lnTo>
                    <a:pt x="551" y="154"/>
                  </a:lnTo>
                  <a:lnTo>
                    <a:pt x="561" y="116"/>
                  </a:lnTo>
                  <a:lnTo>
                    <a:pt x="587" y="90"/>
                  </a:lnTo>
                  <a:lnTo>
                    <a:pt x="637" y="76"/>
                  </a:lnTo>
                  <a:lnTo>
                    <a:pt x="637" y="47"/>
                  </a:lnTo>
                  <a:lnTo>
                    <a:pt x="658" y="47"/>
                  </a:lnTo>
                  <a:lnTo>
                    <a:pt x="701" y="66"/>
                  </a:lnTo>
                  <a:lnTo>
                    <a:pt x="765" y="102"/>
                  </a:lnTo>
                  <a:lnTo>
                    <a:pt x="801" y="66"/>
                  </a:lnTo>
                  <a:lnTo>
                    <a:pt x="820" y="47"/>
                  </a:lnTo>
                  <a:lnTo>
                    <a:pt x="817" y="16"/>
                  </a:lnTo>
                  <a:lnTo>
                    <a:pt x="865" y="0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5CB9EB">
                <a:alpha val="30000"/>
              </a:srgb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2FB7DDB-AE62-958F-C0ED-C04F06E1F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68"/>
              <a:ext cx="1007" cy="825"/>
            </a:xfrm>
            <a:custGeom>
              <a:avLst/>
              <a:gdLst>
                <a:gd name="T0" fmla="*/ 147 w 1007"/>
                <a:gd name="T1" fmla="*/ 107 h 825"/>
                <a:gd name="T2" fmla="*/ 100 w 1007"/>
                <a:gd name="T3" fmla="*/ 131 h 825"/>
                <a:gd name="T4" fmla="*/ 50 w 1007"/>
                <a:gd name="T5" fmla="*/ 200 h 825"/>
                <a:gd name="T6" fmla="*/ 45 w 1007"/>
                <a:gd name="T7" fmla="*/ 242 h 825"/>
                <a:gd name="T8" fmla="*/ 5 w 1007"/>
                <a:gd name="T9" fmla="*/ 326 h 825"/>
                <a:gd name="T10" fmla="*/ 7 w 1007"/>
                <a:gd name="T11" fmla="*/ 378 h 825"/>
                <a:gd name="T12" fmla="*/ 19 w 1007"/>
                <a:gd name="T13" fmla="*/ 435 h 825"/>
                <a:gd name="T14" fmla="*/ 43 w 1007"/>
                <a:gd name="T15" fmla="*/ 463 h 825"/>
                <a:gd name="T16" fmla="*/ 95 w 1007"/>
                <a:gd name="T17" fmla="*/ 483 h 825"/>
                <a:gd name="T18" fmla="*/ 162 w 1007"/>
                <a:gd name="T19" fmla="*/ 518 h 825"/>
                <a:gd name="T20" fmla="*/ 209 w 1007"/>
                <a:gd name="T21" fmla="*/ 530 h 825"/>
                <a:gd name="T22" fmla="*/ 257 w 1007"/>
                <a:gd name="T23" fmla="*/ 532 h 825"/>
                <a:gd name="T24" fmla="*/ 323 w 1007"/>
                <a:gd name="T25" fmla="*/ 537 h 825"/>
                <a:gd name="T26" fmla="*/ 354 w 1007"/>
                <a:gd name="T27" fmla="*/ 582 h 825"/>
                <a:gd name="T28" fmla="*/ 399 w 1007"/>
                <a:gd name="T29" fmla="*/ 630 h 825"/>
                <a:gd name="T30" fmla="*/ 420 w 1007"/>
                <a:gd name="T31" fmla="*/ 682 h 825"/>
                <a:gd name="T32" fmla="*/ 463 w 1007"/>
                <a:gd name="T33" fmla="*/ 711 h 825"/>
                <a:gd name="T34" fmla="*/ 518 w 1007"/>
                <a:gd name="T35" fmla="*/ 732 h 825"/>
                <a:gd name="T36" fmla="*/ 599 w 1007"/>
                <a:gd name="T37" fmla="*/ 725 h 825"/>
                <a:gd name="T38" fmla="*/ 658 w 1007"/>
                <a:gd name="T39" fmla="*/ 746 h 825"/>
                <a:gd name="T40" fmla="*/ 686 w 1007"/>
                <a:gd name="T41" fmla="*/ 758 h 825"/>
                <a:gd name="T42" fmla="*/ 729 w 1007"/>
                <a:gd name="T43" fmla="*/ 811 h 825"/>
                <a:gd name="T44" fmla="*/ 781 w 1007"/>
                <a:gd name="T45" fmla="*/ 815 h 825"/>
                <a:gd name="T46" fmla="*/ 824 w 1007"/>
                <a:gd name="T47" fmla="*/ 725 h 825"/>
                <a:gd name="T48" fmla="*/ 879 w 1007"/>
                <a:gd name="T49" fmla="*/ 723 h 825"/>
                <a:gd name="T50" fmla="*/ 955 w 1007"/>
                <a:gd name="T51" fmla="*/ 725 h 825"/>
                <a:gd name="T52" fmla="*/ 1007 w 1007"/>
                <a:gd name="T53" fmla="*/ 670 h 825"/>
                <a:gd name="T54" fmla="*/ 967 w 1007"/>
                <a:gd name="T55" fmla="*/ 556 h 825"/>
                <a:gd name="T56" fmla="*/ 914 w 1007"/>
                <a:gd name="T57" fmla="*/ 537 h 825"/>
                <a:gd name="T58" fmla="*/ 862 w 1007"/>
                <a:gd name="T59" fmla="*/ 492 h 825"/>
                <a:gd name="T60" fmla="*/ 848 w 1007"/>
                <a:gd name="T61" fmla="*/ 387 h 825"/>
                <a:gd name="T62" fmla="*/ 822 w 1007"/>
                <a:gd name="T63" fmla="*/ 345 h 825"/>
                <a:gd name="T64" fmla="*/ 739 w 1007"/>
                <a:gd name="T65" fmla="*/ 335 h 825"/>
                <a:gd name="T66" fmla="*/ 677 w 1007"/>
                <a:gd name="T67" fmla="*/ 357 h 825"/>
                <a:gd name="T68" fmla="*/ 620 w 1007"/>
                <a:gd name="T69" fmla="*/ 299 h 825"/>
                <a:gd name="T70" fmla="*/ 577 w 1007"/>
                <a:gd name="T71" fmla="*/ 297 h 825"/>
                <a:gd name="T72" fmla="*/ 551 w 1007"/>
                <a:gd name="T73" fmla="*/ 252 h 825"/>
                <a:gd name="T74" fmla="*/ 494 w 1007"/>
                <a:gd name="T75" fmla="*/ 235 h 825"/>
                <a:gd name="T76" fmla="*/ 447 w 1007"/>
                <a:gd name="T77" fmla="*/ 309 h 825"/>
                <a:gd name="T78" fmla="*/ 387 w 1007"/>
                <a:gd name="T79" fmla="*/ 280 h 825"/>
                <a:gd name="T80" fmla="*/ 345 w 1007"/>
                <a:gd name="T81" fmla="*/ 223 h 825"/>
                <a:gd name="T82" fmla="*/ 288 w 1007"/>
                <a:gd name="T83" fmla="*/ 190 h 825"/>
                <a:gd name="T84" fmla="*/ 259 w 1007"/>
                <a:gd name="T85" fmla="*/ 138 h 825"/>
                <a:gd name="T86" fmla="*/ 349 w 1007"/>
                <a:gd name="T87" fmla="*/ 105 h 825"/>
                <a:gd name="T88" fmla="*/ 323 w 1007"/>
                <a:gd name="T89" fmla="*/ 55 h 825"/>
                <a:gd name="T90" fmla="*/ 299 w 1007"/>
                <a:gd name="T91" fmla="*/ 0 h 825"/>
                <a:gd name="T92" fmla="*/ 266 w 1007"/>
                <a:gd name="T93" fmla="*/ 47 h 825"/>
                <a:gd name="T94" fmla="*/ 147 w 1007"/>
                <a:gd name="T95" fmla="*/ 5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7" h="825">
                  <a:moveTo>
                    <a:pt x="147" y="55"/>
                  </a:moveTo>
                  <a:lnTo>
                    <a:pt x="147" y="107"/>
                  </a:lnTo>
                  <a:lnTo>
                    <a:pt x="124" y="107"/>
                  </a:lnTo>
                  <a:lnTo>
                    <a:pt x="100" y="131"/>
                  </a:lnTo>
                  <a:lnTo>
                    <a:pt x="50" y="164"/>
                  </a:lnTo>
                  <a:lnTo>
                    <a:pt x="50" y="200"/>
                  </a:lnTo>
                  <a:lnTo>
                    <a:pt x="31" y="216"/>
                  </a:lnTo>
                  <a:lnTo>
                    <a:pt x="45" y="242"/>
                  </a:lnTo>
                  <a:lnTo>
                    <a:pt x="14" y="285"/>
                  </a:lnTo>
                  <a:lnTo>
                    <a:pt x="5" y="326"/>
                  </a:lnTo>
                  <a:lnTo>
                    <a:pt x="26" y="347"/>
                  </a:lnTo>
                  <a:lnTo>
                    <a:pt x="7" y="378"/>
                  </a:lnTo>
                  <a:lnTo>
                    <a:pt x="0" y="416"/>
                  </a:lnTo>
                  <a:lnTo>
                    <a:pt x="19" y="435"/>
                  </a:lnTo>
                  <a:lnTo>
                    <a:pt x="43" y="435"/>
                  </a:lnTo>
                  <a:lnTo>
                    <a:pt x="43" y="463"/>
                  </a:lnTo>
                  <a:lnTo>
                    <a:pt x="74" y="463"/>
                  </a:lnTo>
                  <a:lnTo>
                    <a:pt x="95" y="483"/>
                  </a:lnTo>
                  <a:lnTo>
                    <a:pt x="133" y="473"/>
                  </a:lnTo>
                  <a:lnTo>
                    <a:pt x="162" y="518"/>
                  </a:lnTo>
                  <a:lnTo>
                    <a:pt x="188" y="518"/>
                  </a:lnTo>
                  <a:lnTo>
                    <a:pt x="209" y="530"/>
                  </a:lnTo>
                  <a:lnTo>
                    <a:pt x="235" y="511"/>
                  </a:lnTo>
                  <a:lnTo>
                    <a:pt x="257" y="532"/>
                  </a:lnTo>
                  <a:lnTo>
                    <a:pt x="285" y="518"/>
                  </a:lnTo>
                  <a:lnTo>
                    <a:pt x="323" y="537"/>
                  </a:lnTo>
                  <a:lnTo>
                    <a:pt x="314" y="582"/>
                  </a:lnTo>
                  <a:lnTo>
                    <a:pt x="354" y="582"/>
                  </a:lnTo>
                  <a:lnTo>
                    <a:pt x="368" y="620"/>
                  </a:lnTo>
                  <a:lnTo>
                    <a:pt x="399" y="630"/>
                  </a:lnTo>
                  <a:lnTo>
                    <a:pt x="425" y="656"/>
                  </a:lnTo>
                  <a:lnTo>
                    <a:pt x="420" y="682"/>
                  </a:lnTo>
                  <a:lnTo>
                    <a:pt x="449" y="682"/>
                  </a:lnTo>
                  <a:lnTo>
                    <a:pt x="463" y="711"/>
                  </a:lnTo>
                  <a:lnTo>
                    <a:pt x="492" y="711"/>
                  </a:lnTo>
                  <a:lnTo>
                    <a:pt x="518" y="732"/>
                  </a:lnTo>
                  <a:lnTo>
                    <a:pt x="558" y="715"/>
                  </a:lnTo>
                  <a:lnTo>
                    <a:pt x="599" y="725"/>
                  </a:lnTo>
                  <a:lnTo>
                    <a:pt x="629" y="746"/>
                  </a:lnTo>
                  <a:lnTo>
                    <a:pt x="658" y="746"/>
                  </a:lnTo>
                  <a:lnTo>
                    <a:pt x="684" y="734"/>
                  </a:lnTo>
                  <a:lnTo>
                    <a:pt x="686" y="758"/>
                  </a:lnTo>
                  <a:lnTo>
                    <a:pt x="724" y="780"/>
                  </a:lnTo>
                  <a:lnTo>
                    <a:pt x="729" y="811"/>
                  </a:lnTo>
                  <a:lnTo>
                    <a:pt x="760" y="825"/>
                  </a:lnTo>
                  <a:lnTo>
                    <a:pt x="781" y="815"/>
                  </a:lnTo>
                  <a:lnTo>
                    <a:pt x="827" y="756"/>
                  </a:lnTo>
                  <a:lnTo>
                    <a:pt x="824" y="725"/>
                  </a:lnTo>
                  <a:lnTo>
                    <a:pt x="855" y="711"/>
                  </a:lnTo>
                  <a:lnTo>
                    <a:pt x="879" y="723"/>
                  </a:lnTo>
                  <a:lnTo>
                    <a:pt x="921" y="715"/>
                  </a:lnTo>
                  <a:lnTo>
                    <a:pt x="955" y="725"/>
                  </a:lnTo>
                  <a:lnTo>
                    <a:pt x="1000" y="704"/>
                  </a:lnTo>
                  <a:lnTo>
                    <a:pt x="1007" y="670"/>
                  </a:lnTo>
                  <a:lnTo>
                    <a:pt x="981" y="604"/>
                  </a:lnTo>
                  <a:lnTo>
                    <a:pt x="967" y="556"/>
                  </a:lnTo>
                  <a:lnTo>
                    <a:pt x="931" y="556"/>
                  </a:lnTo>
                  <a:lnTo>
                    <a:pt x="914" y="537"/>
                  </a:lnTo>
                  <a:lnTo>
                    <a:pt x="869" y="525"/>
                  </a:lnTo>
                  <a:lnTo>
                    <a:pt x="862" y="492"/>
                  </a:lnTo>
                  <a:lnTo>
                    <a:pt x="831" y="425"/>
                  </a:lnTo>
                  <a:lnTo>
                    <a:pt x="848" y="387"/>
                  </a:lnTo>
                  <a:lnTo>
                    <a:pt x="836" y="383"/>
                  </a:lnTo>
                  <a:lnTo>
                    <a:pt x="822" y="345"/>
                  </a:lnTo>
                  <a:lnTo>
                    <a:pt x="793" y="364"/>
                  </a:lnTo>
                  <a:lnTo>
                    <a:pt x="739" y="335"/>
                  </a:lnTo>
                  <a:lnTo>
                    <a:pt x="694" y="328"/>
                  </a:lnTo>
                  <a:lnTo>
                    <a:pt x="677" y="357"/>
                  </a:lnTo>
                  <a:lnTo>
                    <a:pt x="651" y="314"/>
                  </a:lnTo>
                  <a:lnTo>
                    <a:pt x="620" y="299"/>
                  </a:lnTo>
                  <a:lnTo>
                    <a:pt x="603" y="280"/>
                  </a:lnTo>
                  <a:lnTo>
                    <a:pt x="577" y="297"/>
                  </a:lnTo>
                  <a:lnTo>
                    <a:pt x="549" y="285"/>
                  </a:lnTo>
                  <a:lnTo>
                    <a:pt x="551" y="252"/>
                  </a:lnTo>
                  <a:lnTo>
                    <a:pt x="527" y="228"/>
                  </a:lnTo>
                  <a:lnTo>
                    <a:pt x="494" y="235"/>
                  </a:lnTo>
                  <a:lnTo>
                    <a:pt x="477" y="278"/>
                  </a:lnTo>
                  <a:lnTo>
                    <a:pt x="447" y="309"/>
                  </a:lnTo>
                  <a:lnTo>
                    <a:pt x="416" y="309"/>
                  </a:lnTo>
                  <a:lnTo>
                    <a:pt x="387" y="280"/>
                  </a:lnTo>
                  <a:lnTo>
                    <a:pt x="359" y="271"/>
                  </a:lnTo>
                  <a:lnTo>
                    <a:pt x="345" y="223"/>
                  </a:lnTo>
                  <a:lnTo>
                    <a:pt x="316" y="188"/>
                  </a:lnTo>
                  <a:lnTo>
                    <a:pt x="288" y="190"/>
                  </a:lnTo>
                  <a:lnTo>
                    <a:pt x="259" y="162"/>
                  </a:lnTo>
                  <a:lnTo>
                    <a:pt x="259" y="138"/>
                  </a:lnTo>
                  <a:lnTo>
                    <a:pt x="309" y="124"/>
                  </a:lnTo>
                  <a:lnTo>
                    <a:pt x="349" y="105"/>
                  </a:lnTo>
                  <a:lnTo>
                    <a:pt x="349" y="81"/>
                  </a:lnTo>
                  <a:lnTo>
                    <a:pt x="323" y="55"/>
                  </a:lnTo>
                  <a:lnTo>
                    <a:pt x="328" y="28"/>
                  </a:lnTo>
                  <a:lnTo>
                    <a:pt x="299" y="0"/>
                  </a:lnTo>
                  <a:lnTo>
                    <a:pt x="288" y="28"/>
                  </a:lnTo>
                  <a:lnTo>
                    <a:pt x="266" y="47"/>
                  </a:lnTo>
                  <a:lnTo>
                    <a:pt x="197" y="43"/>
                  </a:lnTo>
                  <a:lnTo>
                    <a:pt x="147" y="55"/>
                  </a:lnTo>
                  <a:lnTo>
                    <a:pt x="147" y="55"/>
                  </a:lnTo>
                  <a:close/>
                </a:path>
              </a:pathLst>
            </a:custGeom>
            <a:solidFill>
              <a:srgbClr val="5CB9EB">
                <a:alpha val="30000"/>
              </a:srgb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EE5D70B-FA87-F6EF-CFB1-4E64A5DBD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" y="1573"/>
              <a:ext cx="710" cy="1060"/>
            </a:xfrm>
            <a:custGeom>
              <a:avLst/>
              <a:gdLst>
                <a:gd name="T0" fmla="*/ 394 w 710"/>
                <a:gd name="T1" fmla="*/ 202 h 1060"/>
                <a:gd name="T2" fmla="*/ 347 w 710"/>
                <a:gd name="T3" fmla="*/ 226 h 1060"/>
                <a:gd name="T4" fmla="*/ 297 w 710"/>
                <a:gd name="T5" fmla="*/ 295 h 1060"/>
                <a:gd name="T6" fmla="*/ 292 w 710"/>
                <a:gd name="T7" fmla="*/ 337 h 1060"/>
                <a:gd name="T8" fmla="*/ 252 w 710"/>
                <a:gd name="T9" fmla="*/ 421 h 1060"/>
                <a:gd name="T10" fmla="*/ 254 w 710"/>
                <a:gd name="T11" fmla="*/ 473 h 1060"/>
                <a:gd name="T12" fmla="*/ 266 w 710"/>
                <a:gd name="T13" fmla="*/ 530 h 1060"/>
                <a:gd name="T14" fmla="*/ 290 w 710"/>
                <a:gd name="T15" fmla="*/ 558 h 1060"/>
                <a:gd name="T16" fmla="*/ 342 w 710"/>
                <a:gd name="T17" fmla="*/ 578 h 1060"/>
                <a:gd name="T18" fmla="*/ 409 w 710"/>
                <a:gd name="T19" fmla="*/ 613 h 1060"/>
                <a:gd name="T20" fmla="*/ 456 w 710"/>
                <a:gd name="T21" fmla="*/ 625 h 1060"/>
                <a:gd name="T22" fmla="*/ 504 w 710"/>
                <a:gd name="T23" fmla="*/ 627 h 1060"/>
                <a:gd name="T24" fmla="*/ 570 w 710"/>
                <a:gd name="T25" fmla="*/ 632 h 1060"/>
                <a:gd name="T26" fmla="*/ 601 w 710"/>
                <a:gd name="T27" fmla="*/ 677 h 1060"/>
                <a:gd name="T28" fmla="*/ 646 w 710"/>
                <a:gd name="T29" fmla="*/ 725 h 1060"/>
                <a:gd name="T30" fmla="*/ 667 w 710"/>
                <a:gd name="T31" fmla="*/ 777 h 1060"/>
                <a:gd name="T32" fmla="*/ 710 w 710"/>
                <a:gd name="T33" fmla="*/ 806 h 1060"/>
                <a:gd name="T34" fmla="*/ 667 w 710"/>
                <a:gd name="T35" fmla="*/ 820 h 1060"/>
                <a:gd name="T36" fmla="*/ 634 w 710"/>
                <a:gd name="T37" fmla="*/ 877 h 1060"/>
                <a:gd name="T38" fmla="*/ 577 w 710"/>
                <a:gd name="T39" fmla="*/ 872 h 1060"/>
                <a:gd name="T40" fmla="*/ 549 w 710"/>
                <a:gd name="T41" fmla="*/ 920 h 1060"/>
                <a:gd name="T42" fmla="*/ 489 w 710"/>
                <a:gd name="T43" fmla="*/ 922 h 1060"/>
                <a:gd name="T44" fmla="*/ 454 w 710"/>
                <a:gd name="T45" fmla="*/ 970 h 1060"/>
                <a:gd name="T46" fmla="*/ 399 w 710"/>
                <a:gd name="T47" fmla="*/ 953 h 1060"/>
                <a:gd name="T48" fmla="*/ 368 w 710"/>
                <a:gd name="T49" fmla="*/ 946 h 1060"/>
                <a:gd name="T50" fmla="*/ 361 w 710"/>
                <a:gd name="T51" fmla="*/ 1005 h 1060"/>
                <a:gd name="T52" fmla="*/ 302 w 710"/>
                <a:gd name="T53" fmla="*/ 1029 h 1060"/>
                <a:gd name="T54" fmla="*/ 252 w 710"/>
                <a:gd name="T55" fmla="*/ 1027 h 1060"/>
                <a:gd name="T56" fmla="*/ 235 w 710"/>
                <a:gd name="T57" fmla="*/ 991 h 1060"/>
                <a:gd name="T58" fmla="*/ 195 w 710"/>
                <a:gd name="T59" fmla="*/ 963 h 1060"/>
                <a:gd name="T60" fmla="*/ 164 w 710"/>
                <a:gd name="T61" fmla="*/ 920 h 1060"/>
                <a:gd name="T62" fmla="*/ 145 w 710"/>
                <a:gd name="T63" fmla="*/ 877 h 1060"/>
                <a:gd name="T64" fmla="*/ 105 w 710"/>
                <a:gd name="T65" fmla="*/ 851 h 1060"/>
                <a:gd name="T66" fmla="*/ 107 w 710"/>
                <a:gd name="T67" fmla="*/ 891 h 1060"/>
                <a:gd name="T68" fmla="*/ 105 w 710"/>
                <a:gd name="T69" fmla="*/ 946 h 1060"/>
                <a:gd name="T70" fmla="*/ 50 w 710"/>
                <a:gd name="T71" fmla="*/ 934 h 1060"/>
                <a:gd name="T72" fmla="*/ 45 w 710"/>
                <a:gd name="T73" fmla="*/ 884 h 1060"/>
                <a:gd name="T74" fmla="*/ 72 w 710"/>
                <a:gd name="T75" fmla="*/ 825 h 1060"/>
                <a:gd name="T76" fmla="*/ 19 w 710"/>
                <a:gd name="T77" fmla="*/ 815 h 1060"/>
                <a:gd name="T78" fmla="*/ 50 w 710"/>
                <a:gd name="T79" fmla="*/ 751 h 1060"/>
                <a:gd name="T80" fmla="*/ 76 w 710"/>
                <a:gd name="T81" fmla="*/ 696 h 1060"/>
                <a:gd name="T82" fmla="*/ 45 w 710"/>
                <a:gd name="T83" fmla="*/ 644 h 1060"/>
                <a:gd name="T84" fmla="*/ 24 w 710"/>
                <a:gd name="T85" fmla="*/ 578 h 1060"/>
                <a:gd name="T86" fmla="*/ 31 w 710"/>
                <a:gd name="T87" fmla="*/ 516 h 1060"/>
                <a:gd name="T88" fmla="*/ 15 w 710"/>
                <a:gd name="T89" fmla="*/ 466 h 1060"/>
                <a:gd name="T90" fmla="*/ 0 w 710"/>
                <a:gd name="T91" fmla="*/ 409 h 1060"/>
                <a:gd name="T92" fmla="*/ 38 w 710"/>
                <a:gd name="T93" fmla="*/ 345 h 1060"/>
                <a:gd name="T94" fmla="*/ 69 w 710"/>
                <a:gd name="T95" fmla="*/ 254 h 1060"/>
                <a:gd name="T96" fmla="*/ 124 w 710"/>
                <a:gd name="T97" fmla="*/ 192 h 1060"/>
                <a:gd name="T98" fmla="*/ 159 w 710"/>
                <a:gd name="T99" fmla="*/ 150 h 1060"/>
                <a:gd name="T100" fmla="*/ 114 w 710"/>
                <a:gd name="T101" fmla="*/ 116 h 1060"/>
                <a:gd name="T102" fmla="*/ 62 w 710"/>
                <a:gd name="T103" fmla="*/ 38 h 1060"/>
                <a:gd name="T104" fmla="*/ 124 w 710"/>
                <a:gd name="T105" fmla="*/ 12 h 1060"/>
                <a:gd name="T106" fmla="*/ 207 w 710"/>
                <a:gd name="T107" fmla="*/ 33 h 1060"/>
                <a:gd name="T108" fmla="*/ 266 w 710"/>
                <a:gd name="T109" fmla="*/ 43 h 1060"/>
                <a:gd name="T110" fmla="*/ 302 w 710"/>
                <a:gd name="T111" fmla="*/ 102 h 1060"/>
                <a:gd name="T112" fmla="*/ 356 w 710"/>
                <a:gd name="T113" fmla="*/ 140 h 1060"/>
                <a:gd name="T114" fmla="*/ 394 w 710"/>
                <a:gd name="T115" fmla="*/ 15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10" h="1060">
                  <a:moveTo>
                    <a:pt x="394" y="150"/>
                  </a:moveTo>
                  <a:lnTo>
                    <a:pt x="394" y="202"/>
                  </a:lnTo>
                  <a:lnTo>
                    <a:pt x="371" y="202"/>
                  </a:lnTo>
                  <a:lnTo>
                    <a:pt x="347" y="226"/>
                  </a:lnTo>
                  <a:lnTo>
                    <a:pt x="297" y="259"/>
                  </a:lnTo>
                  <a:lnTo>
                    <a:pt x="297" y="295"/>
                  </a:lnTo>
                  <a:lnTo>
                    <a:pt x="278" y="311"/>
                  </a:lnTo>
                  <a:lnTo>
                    <a:pt x="292" y="337"/>
                  </a:lnTo>
                  <a:lnTo>
                    <a:pt x="261" y="380"/>
                  </a:lnTo>
                  <a:lnTo>
                    <a:pt x="252" y="421"/>
                  </a:lnTo>
                  <a:lnTo>
                    <a:pt x="273" y="442"/>
                  </a:lnTo>
                  <a:lnTo>
                    <a:pt x="254" y="473"/>
                  </a:lnTo>
                  <a:lnTo>
                    <a:pt x="247" y="511"/>
                  </a:lnTo>
                  <a:lnTo>
                    <a:pt x="266" y="530"/>
                  </a:lnTo>
                  <a:lnTo>
                    <a:pt x="290" y="530"/>
                  </a:lnTo>
                  <a:lnTo>
                    <a:pt x="290" y="558"/>
                  </a:lnTo>
                  <a:lnTo>
                    <a:pt x="321" y="558"/>
                  </a:lnTo>
                  <a:lnTo>
                    <a:pt x="342" y="578"/>
                  </a:lnTo>
                  <a:lnTo>
                    <a:pt x="380" y="568"/>
                  </a:lnTo>
                  <a:lnTo>
                    <a:pt x="409" y="613"/>
                  </a:lnTo>
                  <a:lnTo>
                    <a:pt x="435" y="613"/>
                  </a:lnTo>
                  <a:lnTo>
                    <a:pt x="456" y="625"/>
                  </a:lnTo>
                  <a:lnTo>
                    <a:pt x="482" y="606"/>
                  </a:lnTo>
                  <a:lnTo>
                    <a:pt x="504" y="627"/>
                  </a:lnTo>
                  <a:lnTo>
                    <a:pt x="532" y="613"/>
                  </a:lnTo>
                  <a:lnTo>
                    <a:pt x="570" y="632"/>
                  </a:lnTo>
                  <a:lnTo>
                    <a:pt x="561" y="677"/>
                  </a:lnTo>
                  <a:lnTo>
                    <a:pt x="601" y="677"/>
                  </a:lnTo>
                  <a:lnTo>
                    <a:pt x="615" y="715"/>
                  </a:lnTo>
                  <a:lnTo>
                    <a:pt x="646" y="725"/>
                  </a:lnTo>
                  <a:lnTo>
                    <a:pt x="672" y="751"/>
                  </a:lnTo>
                  <a:lnTo>
                    <a:pt x="667" y="777"/>
                  </a:lnTo>
                  <a:lnTo>
                    <a:pt x="696" y="777"/>
                  </a:lnTo>
                  <a:lnTo>
                    <a:pt x="710" y="806"/>
                  </a:lnTo>
                  <a:lnTo>
                    <a:pt x="689" y="827"/>
                  </a:lnTo>
                  <a:lnTo>
                    <a:pt x="667" y="820"/>
                  </a:lnTo>
                  <a:lnTo>
                    <a:pt x="634" y="841"/>
                  </a:lnTo>
                  <a:lnTo>
                    <a:pt x="634" y="877"/>
                  </a:lnTo>
                  <a:lnTo>
                    <a:pt x="606" y="906"/>
                  </a:lnTo>
                  <a:lnTo>
                    <a:pt x="577" y="872"/>
                  </a:lnTo>
                  <a:lnTo>
                    <a:pt x="537" y="887"/>
                  </a:lnTo>
                  <a:lnTo>
                    <a:pt x="549" y="920"/>
                  </a:lnTo>
                  <a:lnTo>
                    <a:pt x="513" y="932"/>
                  </a:lnTo>
                  <a:lnTo>
                    <a:pt x="489" y="922"/>
                  </a:lnTo>
                  <a:lnTo>
                    <a:pt x="468" y="944"/>
                  </a:lnTo>
                  <a:lnTo>
                    <a:pt x="454" y="970"/>
                  </a:lnTo>
                  <a:lnTo>
                    <a:pt x="432" y="951"/>
                  </a:lnTo>
                  <a:lnTo>
                    <a:pt x="399" y="953"/>
                  </a:lnTo>
                  <a:lnTo>
                    <a:pt x="390" y="927"/>
                  </a:lnTo>
                  <a:lnTo>
                    <a:pt x="368" y="946"/>
                  </a:lnTo>
                  <a:lnTo>
                    <a:pt x="380" y="986"/>
                  </a:lnTo>
                  <a:lnTo>
                    <a:pt x="361" y="1005"/>
                  </a:lnTo>
                  <a:lnTo>
                    <a:pt x="349" y="1022"/>
                  </a:lnTo>
                  <a:lnTo>
                    <a:pt x="302" y="1029"/>
                  </a:lnTo>
                  <a:lnTo>
                    <a:pt x="271" y="1060"/>
                  </a:lnTo>
                  <a:lnTo>
                    <a:pt x="252" y="1027"/>
                  </a:lnTo>
                  <a:lnTo>
                    <a:pt x="252" y="1008"/>
                  </a:lnTo>
                  <a:lnTo>
                    <a:pt x="235" y="991"/>
                  </a:lnTo>
                  <a:lnTo>
                    <a:pt x="200" y="991"/>
                  </a:lnTo>
                  <a:lnTo>
                    <a:pt x="195" y="963"/>
                  </a:lnTo>
                  <a:lnTo>
                    <a:pt x="195" y="939"/>
                  </a:lnTo>
                  <a:lnTo>
                    <a:pt x="164" y="920"/>
                  </a:lnTo>
                  <a:lnTo>
                    <a:pt x="164" y="896"/>
                  </a:lnTo>
                  <a:lnTo>
                    <a:pt x="145" y="877"/>
                  </a:lnTo>
                  <a:lnTo>
                    <a:pt x="133" y="851"/>
                  </a:lnTo>
                  <a:lnTo>
                    <a:pt x="105" y="851"/>
                  </a:lnTo>
                  <a:lnTo>
                    <a:pt x="86" y="872"/>
                  </a:lnTo>
                  <a:lnTo>
                    <a:pt x="107" y="891"/>
                  </a:lnTo>
                  <a:lnTo>
                    <a:pt x="126" y="913"/>
                  </a:lnTo>
                  <a:lnTo>
                    <a:pt x="105" y="946"/>
                  </a:lnTo>
                  <a:lnTo>
                    <a:pt x="91" y="960"/>
                  </a:lnTo>
                  <a:lnTo>
                    <a:pt x="50" y="934"/>
                  </a:lnTo>
                  <a:lnTo>
                    <a:pt x="69" y="915"/>
                  </a:lnTo>
                  <a:lnTo>
                    <a:pt x="45" y="884"/>
                  </a:lnTo>
                  <a:lnTo>
                    <a:pt x="45" y="851"/>
                  </a:lnTo>
                  <a:lnTo>
                    <a:pt x="72" y="825"/>
                  </a:lnTo>
                  <a:lnTo>
                    <a:pt x="43" y="815"/>
                  </a:lnTo>
                  <a:lnTo>
                    <a:pt x="19" y="815"/>
                  </a:lnTo>
                  <a:lnTo>
                    <a:pt x="34" y="775"/>
                  </a:lnTo>
                  <a:lnTo>
                    <a:pt x="50" y="751"/>
                  </a:lnTo>
                  <a:lnTo>
                    <a:pt x="50" y="723"/>
                  </a:lnTo>
                  <a:lnTo>
                    <a:pt x="76" y="696"/>
                  </a:lnTo>
                  <a:lnTo>
                    <a:pt x="76" y="658"/>
                  </a:lnTo>
                  <a:lnTo>
                    <a:pt x="45" y="644"/>
                  </a:lnTo>
                  <a:lnTo>
                    <a:pt x="45" y="623"/>
                  </a:lnTo>
                  <a:lnTo>
                    <a:pt x="24" y="578"/>
                  </a:lnTo>
                  <a:lnTo>
                    <a:pt x="3" y="535"/>
                  </a:lnTo>
                  <a:lnTo>
                    <a:pt x="31" y="516"/>
                  </a:lnTo>
                  <a:lnTo>
                    <a:pt x="19" y="504"/>
                  </a:lnTo>
                  <a:lnTo>
                    <a:pt x="15" y="466"/>
                  </a:lnTo>
                  <a:lnTo>
                    <a:pt x="0" y="437"/>
                  </a:lnTo>
                  <a:lnTo>
                    <a:pt x="0" y="409"/>
                  </a:lnTo>
                  <a:lnTo>
                    <a:pt x="53" y="366"/>
                  </a:lnTo>
                  <a:lnTo>
                    <a:pt x="38" y="345"/>
                  </a:lnTo>
                  <a:lnTo>
                    <a:pt x="45" y="302"/>
                  </a:lnTo>
                  <a:lnTo>
                    <a:pt x="69" y="254"/>
                  </a:lnTo>
                  <a:lnTo>
                    <a:pt x="79" y="214"/>
                  </a:lnTo>
                  <a:lnTo>
                    <a:pt x="124" y="192"/>
                  </a:lnTo>
                  <a:lnTo>
                    <a:pt x="159" y="192"/>
                  </a:lnTo>
                  <a:lnTo>
                    <a:pt x="159" y="150"/>
                  </a:lnTo>
                  <a:lnTo>
                    <a:pt x="136" y="126"/>
                  </a:lnTo>
                  <a:lnTo>
                    <a:pt x="114" y="116"/>
                  </a:lnTo>
                  <a:lnTo>
                    <a:pt x="98" y="57"/>
                  </a:lnTo>
                  <a:lnTo>
                    <a:pt x="62" y="38"/>
                  </a:lnTo>
                  <a:lnTo>
                    <a:pt x="81" y="0"/>
                  </a:lnTo>
                  <a:lnTo>
                    <a:pt x="124" y="12"/>
                  </a:lnTo>
                  <a:lnTo>
                    <a:pt x="155" y="19"/>
                  </a:lnTo>
                  <a:lnTo>
                    <a:pt x="207" y="33"/>
                  </a:lnTo>
                  <a:lnTo>
                    <a:pt x="231" y="55"/>
                  </a:lnTo>
                  <a:lnTo>
                    <a:pt x="266" y="43"/>
                  </a:lnTo>
                  <a:lnTo>
                    <a:pt x="271" y="81"/>
                  </a:lnTo>
                  <a:lnTo>
                    <a:pt x="302" y="102"/>
                  </a:lnTo>
                  <a:lnTo>
                    <a:pt x="345" y="102"/>
                  </a:lnTo>
                  <a:lnTo>
                    <a:pt x="356" y="140"/>
                  </a:lnTo>
                  <a:lnTo>
                    <a:pt x="394" y="150"/>
                  </a:lnTo>
                  <a:lnTo>
                    <a:pt x="394" y="150"/>
                  </a:lnTo>
                  <a:close/>
                </a:path>
              </a:pathLst>
            </a:custGeom>
            <a:solidFill>
              <a:srgbClr val="5CB9EB">
                <a:alpha val="30000"/>
              </a:srgb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2607F86B-748E-1E95-4582-D215C5341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1280"/>
              <a:ext cx="853" cy="671"/>
            </a:xfrm>
            <a:custGeom>
              <a:avLst/>
              <a:gdLst>
                <a:gd name="T0" fmla="*/ 271 w 853"/>
                <a:gd name="T1" fmla="*/ 3 h 671"/>
                <a:gd name="T2" fmla="*/ 330 w 853"/>
                <a:gd name="T3" fmla="*/ 38 h 671"/>
                <a:gd name="T4" fmla="*/ 397 w 853"/>
                <a:gd name="T5" fmla="*/ 24 h 671"/>
                <a:gd name="T6" fmla="*/ 430 w 853"/>
                <a:gd name="T7" fmla="*/ 98 h 671"/>
                <a:gd name="T8" fmla="*/ 492 w 853"/>
                <a:gd name="T9" fmla="*/ 84 h 671"/>
                <a:gd name="T10" fmla="*/ 511 w 853"/>
                <a:gd name="T11" fmla="*/ 153 h 671"/>
                <a:gd name="T12" fmla="*/ 568 w 853"/>
                <a:gd name="T13" fmla="*/ 103 h 671"/>
                <a:gd name="T14" fmla="*/ 632 w 853"/>
                <a:gd name="T15" fmla="*/ 134 h 671"/>
                <a:gd name="T16" fmla="*/ 694 w 853"/>
                <a:gd name="T17" fmla="*/ 103 h 671"/>
                <a:gd name="T18" fmla="*/ 741 w 853"/>
                <a:gd name="T19" fmla="*/ 193 h 671"/>
                <a:gd name="T20" fmla="*/ 691 w 853"/>
                <a:gd name="T21" fmla="*/ 250 h 671"/>
                <a:gd name="T22" fmla="*/ 634 w 853"/>
                <a:gd name="T23" fmla="*/ 328 h 671"/>
                <a:gd name="T24" fmla="*/ 701 w 853"/>
                <a:gd name="T25" fmla="*/ 355 h 671"/>
                <a:gd name="T26" fmla="*/ 717 w 853"/>
                <a:gd name="T27" fmla="*/ 393 h 671"/>
                <a:gd name="T28" fmla="*/ 763 w 853"/>
                <a:gd name="T29" fmla="*/ 409 h 671"/>
                <a:gd name="T30" fmla="*/ 831 w 853"/>
                <a:gd name="T31" fmla="*/ 493 h 671"/>
                <a:gd name="T32" fmla="*/ 853 w 853"/>
                <a:gd name="T33" fmla="*/ 573 h 671"/>
                <a:gd name="T34" fmla="*/ 789 w 853"/>
                <a:gd name="T35" fmla="*/ 554 h 671"/>
                <a:gd name="T36" fmla="*/ 739 w 853"/>
                <a:gd name="T37" fmla="*/ 597 h 671"/>
                <a:gd name="T38" fmla="*/ 703 w 853"/>
                <a:gd name="T39" fmla="*/ 661 h 671"/>
                <a:gd name="T40" fmla="*/ 622 w 853"/>
                <a:gd name="T41" fmla="*/ 671 h 671"/>
                <a:gd name="T42" fmla="*/ 563 w 853"/>
                <a:gd name="T43" fmla="*/ 628 h 671"/>
                <a:gd name="T44" fmla="*/ 520 w 853"/>
                <a:gd name="T45" fmla="*/ 607 h 671"/>
                <a:gd name="T46" fmla="*/ 501 w 853"/>
                <a:gd name="T47" fmla="*/ 554 h 671"/>
                <a:gd name="T48" fmla="*/ 430 w 853"/>
                <a:gd name="T49" fmla="*/ 571 h 671"/>
                <a:gd name="T50" fmla="*/ 395 w 853"/>
                <a:gd name="T51" fmla="*/ 580 h 671"/>
                <a:gd name="T52" fmla="*/ 371 w 853"/>
                <a:gd name="T53" fmla="*/ 552 h 671"/>
                <a:gd name="T54" fmla="*/ 295 w 853"/>
                <a:gd name="T55" fmla="*/ 588 h 671"/>
                <a:gd name="T56" fmla="*/ 219 w 853"/>
                <a:gd name="T57" fmla="*/ 616 h 671"/>
                <a:gd name="T58" fmla="*/ 183 w 853"/>
                <a:gd name="T59" fmla="*/ 592 h 671"/>
                <a:gd name="T60" fmla="*/ 162 w 853"/>
                <a:gd name="T61" fmla="*/ 533 h 671"/>
                <a:gd name="T62" fmla="*/ 157 w 853"/>
                <a:gd name="T63" fmla="*/ 483 h 671"/>
                <a:gd name="T64" fmla="*/ 136 w 853"/>
                <a:gd name="T65" fmla="*/ 435 h 671"/>
                <a:gd name="T66" fmla="*/ 62 w 853"/>
                <a:gd name="T67" fmla="*/ 447 h 671"/>
                <a:gd name="T68" fmla="*/ 38 w 853"/>
                <a:gd name="T69" fmla="*/ 397 h 671"/>
                <a:gd name="T70" fmla="*/ 0 w 853"/>
                <a:gd name="T71" fmla="*/ 367 h 671"/>
                <a:gd name="T72" fmla="*/ 10 w 853"/>
                <a:gd name="T73" fmla="*/ 300 h 671"/>
                <a:gd name="T74" fmla="*/ 3 w 853"/>
                <a:gd name="T75" fmla="*/ 255 h 671"/>
                <a:gd name="T76" fmla="*/ 57 w 853"/>
                <a:gd name="T77" fmla="*/ 260 h 671"/>
                <a:gd name="T78" fmla="*/ 148 w 853"/>
                <a:gd name="T79" fmla="*/ 255 h 671"/>
                <a:gd name="T80" fmla="*/ 190 w 853"/>
                <a:gd name="T81" fmla="*/ 267 h 671"/>
                <a:gd name="T82" fmla="*/ 219 w 853"/>
                <a:gd name="T83" fmla="*/ 222 h 671"/>
                <a:gd name="T84" fmla="*/ 292 w 853"/>
                <a:gd name="T85" fmla="*/ 233 h 671"/>
                <a:gd name="T86" fmla="*/ 262 w 853"/>
                <a:gd name="T87" fmla="*/ 186 h 671"/>
                <a:gd name="T88" fmla="*/ 259 w 853"/>
                <a:gd name="T89" fmla="*/ 136 h 671"/>
                <a:gd name="T90" fmla="*/ 250 w 853"/>
                <a:gd name="T91" fmla="*/ 77 h 671"/>
                <a:gd name="T92" fmla="*/ 228 w 853"/>
                <a:gd name="T93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3" h="671">
                  <a:moveTo>
                    <a:pt x="228" y="0"/>
                  </a:moveTo>
                  <a:lnTo>
                    <a:pt x="271" y="3"/>
                  </a:lnTo>
                  <a:lnTo>
                    <a:pt x="316" y="24"/>
                  </a:lnTo>
                  <a:lnTo>
                    <a:pt x="330" y="38"/>
                  </a:lnTo>
                  <a:lnTo>
                    <a:pt x="361" y="43"/>
                  </a:lnTo>
                  <a:lnTo>
                    <a:pt x="397" y="24"/>
                  </a:lnTo>
                  <a:lnTo>
                    <a:pt x="411" y="55"/>
                  </a:lnTo>
                  <a:lnTo>
                    <a:pt x="430" y="98"/>
                  </a:lnTo>
                  <a:lnTo>
                    <a:pt x="454" y="98"/>
                  </a:lnTo>
                  <a:lnTo>
                    <a:pt x="492" y="84"/>
                  </a:lnTo>
                  <a:lnTo>
                    <a:pt x="513" y="126"/>
                  </a:lnTo>
                  <a:lnTo>
                    <a:pt x="511" y="153"/>
                  </a:lnTo>
                  <a:lnTo>
                    <a:pt x="544" y="126"/>
                  </a:lnTo>
                  <a:lnTo>
                    <a:pt x="568" y="103"/>
                  </a:lnTo>
                  <a:lnTo>
                    <a:pt x="611" y="134"/>
                  </a:lnTo>
                  <a:lnTo>
                    <a:pt x="632" y="134"/>
                  </a:lnTo>
                  <a:lnTo>
                    <a:pt x="637" y="103"/>
                  </a:lnTo>
                  <a:lnTo>
                    <a:pt x="694" y="103"/>
                  </a:lnTo>
                  <a:lnTo>
                    <a:pt x="765" y="174"/>
                  </a:lnTo>
                  <a:lnTo>
                    <a:pt x="741" y="193"/>
                  </a:lnTo>
                  <a:lnTo>
                    <a:pt x="736" y="233"/>
                  </a:lnTo>
                  <a:lnTo>
                    <a:pt x="691" y="250"/>
                  </a:lnTo>
                  <a:lnTo>
                    <a:pt x="627" y="300"/>
                  </a:lnTo>
                  <a:lnTo>
                    <a:pt x="634" y="328"/>
                  </a:lnTo>
                  <a:lnTo>
                    <a:pt x="670" y="369"/>
                  </a:lnTo>
                  <a:lnTo>
                    <a:pt x="701" y="355"/>
                  </a:lnTo>
                  <a:lnTo>
                    <a:pt x="717" y="371"/>
                  </a:lnTo>
                  <a:lnTo>
                    <a:pt x="717" y="393"/>
                  </a:lnTo>
                  <a:lnTo>
                    <a:pt x="736" y="414"/>
                  </a:lnTo>
                  <a:lnTo>
                    <a:pt x="763" y="409"/>
                  </a:lnTo>
                  <a:lnTo>
                    <a:pt x="791" y="462"/>
                  </a:lnTo>
                  <a:lnTo>
                    <a:pt x="831" y="493"/>
                  </a:lnTo>
                  <a:lnTo>
                    <a:pt x="839" y="545"/>
                  </a:lnTo>
                  <a:lnTo>
                    <a:pt x="853" y="573"/>
                  </a:lnTo>
                  <a:lnTo>
                    <a:pt x="810" y="554"/>
                  </a:lnTo>
                  <a:lnTo>
                    <a:pt x="789" y="554"/>
                  </a:lnTo>
                  <a:lnTo>
                    <a:pt x="789" y="583"/>
                  </a:lnTo>
                  <a:lnTo>
                    <a:pt x="739" y="597"/>
                  </a:lnTo>
                  <a:lnTo>
                    <a:pt x="713" y="623"/>
                  </a:lnTo>
                  <a:lnTo>
                    <a:pt x="703" y="661"/>
                  </a:lnTo>
                  <a:lnTo>
                    <a:pt x="656" y="661"/>
                  </a:lnTo>
                  <a:lnTo>
                    <a:pt x="622" y="671"/>
                  </a:lnTo>
                  <a:lnTo>
                    <a:pt x="601" y="649"/>
                  </a:lnTo>
                  <a:lnTo>
                    <a:pt x="563" y="628"/>
                  </a:lnTo>
                  <a:lnTo>
                    <a:pt x="542" y="607"/>
                  </a:lnTo>
                  <a:lnTo>
                    <a:pt x="520" y="607"/>
                  </a:lnTo>
                  <a:lnTo>
                    <a:pt x="520" y="573"/>
                  </a:lnTo>
                  <a:lnTo>
                    <a:pt x="501" y="554"/>
                  </a:lnTo>
                  <a:lnTo>
                    <a:pt x="463" y="554"/>
                  </a:lnTo>
                  <a:lnTo>
                    <a:pt x="430" y="571"/>
                  </a:lnTo>
                  <a:lnTo>
                    <a:pt x="414" y="588"/>
                  </a:lnTo>
                  <a:lnTo>
                    <a:pt x="395" y="580"/>
                  </a:lnTo>
                  <a:lnTo>
                    <a:pt x="395" y="552"/>
                  </a:lnTo>
                  <a:lnTo>
                    <a:pt x="371" y="552"/>
                  </a:lnTo>
                  <a:lnTo>
                    <a:pt x="345" y="588"/>
                  </a:lnTo>
                  <a:lnTo>
                    <a:pt x="295" y="588"/>
                  </a:lnTo>
                  <a:lnTo>
                    <a:pt x="269" y="573"/>
                  </a:lnTo>
                  <a:lnTo>
                    <a:pt x="219" y="616"/>
                  </a:lnTo>
                  <a:lnTo>
                    <a:pt x="174" y="626"/>
                  </a:lnTo>
                  <a:lnTo>
                    <a:pt x="183" y="592"/>
                  </a:lnTo>
                  <a:lnTo>
                    <a:pt x="143" y="569"/>
                  </a:lnTo>
                  <a:lnTo>
                    <a:pt x="162" y="533"/>
                  </a:lnTo>
                  <a:lnTo>
                    <a:pt x="152" y="512"/>
                  </a:lnTo>
                  <a:lnTo>
                    <a:pt x="157" y="483"/>
                  </a:lnTo>
                  <a:lnTo>
                    <a:pt x="152" y="452"/>
                  </a:lnTo>
                  <a:lnTo>
                    <a:pt x="136" y="435"/>
                  </a:lnTo>
                  <a:lnTo>
                    <a:pt x="107" y="454"/>
                  </a:lnTo>
                  <a:lnTo>
                    <a:pt x="62" y="447"/>
                  </a:lnTo>
                  <a:lnTo>
                    <a:pt x="62" y="421"/>
                  </a:lnTo>
                  <a:lnTo>
                    <a:pt x="38" y="397"/>
                  </a:lnTo>
                  <a:lnTo>
                    <a:pt x="8" y="390"/>
                  </a:lnTo>
                  <a:lnTo>
                    <a:pt x="0" y="367"/>
                  </a:lnTo>
                  <a:lnTo>
                    <a:pt x="24" y="343"/>
                  </a:lnTo>
                  <a:lnTo>
                    <a:pt x="10" y="300"/>
                  </a:lnTo>
                  <a:lnTo>
                    <a:pt x="17" y="276"/>
                  </a:lnTo>
                  <a:lnTo>
                    <a:pt x="3" y="255"/>
                  </a:lnTo>
                  <a:lnTo>
                    <a:pt x="17" y="236"/>
                  </a:lnTo>
                  <a:lnTo>
                    <a:pt x="57" y="260"/>
                  </a:lnTo>
                  <a:lnTo>
                    <a:pt x="93" y="236"/>
                  </a:lnTo>
                  <a:lnTo>
                    <a:pt x="148" y="255"/>
                  </a:lnTo>
                  <a:lnTo>
                    <a:pt x="164" y="281"/>
                  </a:lnTo>
                  <a:lnTo>
                    <a:pt x="190" y="267"/>
                  </a:lnTo>
                  <a:lnTo>
                    <a:pt x="190" y="241"/>
                  </a:lnTo>
                  <a:lnTo>
                    <a:pt x="219" y="222"/>
                  </a:lnTo>
                  <a:lnTo>
                    <a:pt x="243" y="245"/>
                  </a:lnTo>
                  <a:lnTo>
                    <a:pt x="292" y="233"/>
                  </a:lnTo>
                  <a:lnTo>
                    <a:pt x="292" y="217"/>
                  </a:lnTo>
                  <a:lnTo>
                    <a:pt x="262" y="186"/>
                  </a:lnTo>
                  <a:lnTo>
                    <a:pt x="278" y="155"/>
                  </a:lnTo>
                  <a:lnTo>
                    <a:pt x="259" y="136"/>
                  </a:lnTo>
                  <a:lnTo>
                    <a:pt x="266" y="115"/>
                  </a:lnTo>
                  <a:lnTo>
                    <a:pt x="250" y="77"/>
                  </a:lnTo>
                  <a:lnTo>
                    <a:pt x="259" y="36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5CB9EB">
                <a:alpha val="30000"/>
              </a:srgb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FA30CDA-0281-0F8C-0234-225AFFDCA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" y="1561"/>
              <a:ext cx="688" cy="502"/>
            </a:xfrm>
            <a:custGeom>
              <a:avLst/>
              <a:gdLst>
                <a:gd name="T0" fmla="*/ 100 w 290"/>
                <a:gd name="T1" fmla="*/ 209 h 211"/>
                <a:gd name="T2" fmla="*/ 89 w 290"/>
                <a:gd name="T3" fmla="*/ 193 h 211"/>
                <a:gd name="T4" fmla="*/ 57 w 290"/>
                <a:gd name="T5" fmla="*/ 158 h 211"/>
                <a:gd name="T6" fmla="*/ 28 w 290"/>
                <a:gd name="T7" fmla="*/ 131 h 211"/>
                <a:gd name="T8" fmla="*/ 23 w 290"/>
                <a:gd name="T9" fmla="*/ 103 h 211"/>
                <a:gd name="T10" fmla="*/ 0 w 290"/>
                <a:gd name="T11" fmla="*/ 73 h 211"/>
                <a:gd name="T12" fmla="*/ 1 w 290"/>
                <a:gd name="T13" fmla="*/ 46 h 211"/>
                <a:gd name="T14" fmla="*/ 24 w 290"/>
                <a:gd name="T15" fmla="*/ 50 h 211"/>
                <a:gd name="T16" fmla="*/ 34 w 290"/>
                <a:gd name="T17" fmla="*/ 63 h 211"/>
                <a:gd name="T18" fmla="*/ 36 w 290"/>
                <a:gd name="T19" fmla="*/ 78 h 211"/>
                <a:gd name="T20" fmla="*/ 42 w 290"/>
                <a:gd name="T21" fmla="*/ 98 h 211"/>
                <a:gd name="T22" fmla="*/ 55 w 290"/>
                <a:gd name="T23" fmla="*/ 86 h 211"/>
                <a:gd name="T24" fmla="*/ 67 w 290"/>
                <a:gd name="T25" fmla="*/ 64 h 211"/>
                <a:gd name="T26" fmla="*/ 95 w 290"/>
                <a:gd name="T27" fmla="*/ 34 h 211"/>
                <a:gd name="T28" fmla="*/ 102 w 290"/>
                <a:gd name="T29" fmla="*/ 19 h 211"/>
                <a:gd name="T30" fmla="*/ 140 w 290"/>
                <a:gd name="T31" fmla="*/ 13 h 211"/>
                <a:gd name="T32" fmla="*/ 158 w 290"/>
                <a:gd name="T33" fmla="*/ 5 h 211"/>
                <a:gd name="T34" fmla="*/ 203 w 290"/>
                <a:gd name="T35" fmla="*/ 16 h 211"/>
                <a:gd name="T36" fmla="*/ 234 w 290"/>
                <a:gd name="T37" fmla="*/ 27 h 211"/>
                <a:gd name="T38" fmla="*/ 245 w 290"/>
                <a:gd name="T39" fmla="*/ 41 h 211"/>
                <a:gd name="T40" fmla="*/ 278 w 290"/>
                <a:gd name="T41" fmla="*/ 49 h 211"/>
                <a:gd name="T42" fmla="*/ 274 w 290"/>
                <a:gd name="T43" fmla="*/ 69 h 211"/>
                <a:gd name="T44" fmla="*/ 279 w 290"/>
                <a:gd name="T45" fmla="*/ 91 h 211"/>
                <a:gd name="T46" fmla="*/ 285 w 290"/>
                <a:gd name="T47" fmla="*/ 113 h 211"/>
                <a:gd name="T48" fmla="*/ 290 w 290"/>
                <a:gd name="T49" fmla="*/ 138 h 211"/>
                <a:gd name="T50" fmla="*/ 271 w 290"/>
                <a:gd name="T51" fmla="*/ 159 h 211"/>
                <a:gd name="T52" fmla="*/ 255 w 290"/>
                <a:gd name="T53" fmla="*/ 165 h 211"/>
                <a:gd name="T54" fmla="*/ 205 w 290"/>
                <a:gd name="T55" fmla="*/ 184 h 211"/>
                <a:gd name="T56" fmla="*/ 197 w 290"/>
                <a:gd name="T57" fmla="*/ 204 h 211"/>
                <a:gd name="T58" fmla="*/ 177 w 290"/>
                <a:gd name="T59" fmla="*/ 201 h 211"/>
                <a:gd name="T60" fmla="*/ 147 w 290"/>
                <a:gd name="T61" fmla="*/ 199 h 211"/>
                <a:gd name="T62" fmla="*/ 125 w 290"/>
                <a:gd name="T63" fmla="*/ 20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0" h="211">
                  <a:moveTo>
                    <a:pt x="115" y="210"/>
                  </a:moveTo>
                  <a:cubicBezTo>
                    <a:pt x="100" y="209"/>
                    <a:pt x="100" y="209"/>
                    <a:pt x="100" y="209"/>
                  </a:cubicBezTo>
                  <a:cubicBezTo>
                    <a:pt x="100" y="198"/>
                    <a:pt x="100" y="198"/>
                    <a:pt x="100" y="198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9" y="180"/>
                    <a:pt x="89" y="180"/>
                    <a:pt x="89" y="180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2" y="79"/>
                    <a:pt x="55" y="76"/>
                  </a:cubicBezTo>
                  <a:cubicBezTo>
                    <a:pt x="58" y="73"/>
                    <a:pt x="67" y="64"/>
                    <a:pt x="67" y="64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203" y="16"/>
                    <a:pt x="203" y="16"/>
                    <a:pt x="203" y="16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45" y="31"/>
                    <a:pt x="245" y="31"/>
                    <a:pt x="245" y="31"/>
                  </a:cubicBezTo>
                  <a:cubicBezTo>
                    <a:pt x="245" y="41"/>
                    <a:pt x="245" y="41"/>
                    <a:pt x="245" y="41"/>
                  </a:cubicBezTo>
                  <a:cubicBezTo>
                    <a:pt x="268" y="38"/>
                    <a:pt x="268" y="38"/>
                    <a:pt x="268" y="38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68" y="58"/>
                    <a:pt x="268" y="58"/>
                    <a:pt x="268" y="58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0" y="82"/>
                    <a:pt x="270" y="82"/>
                    <a:pt x="270" y="82"/>
                  </a:cubicBezTo>
                  <a:cubicBezTo>
                    <a:pt x="279" y="91"/>
                    <a:pt x="279" y="91"/>
                    <a:pt x="279" y="91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85" y="113"/>
                    <a:pt x="285" y="113"/>
                    <a:pt x="285" y="113"/>
                  </a:cubicBezTo>
                  <a:cubicBezTo>
                    <a:pt x="275" y="123"/>
                    <a:pt x="275" y="123"/>
                    <a:pt x="275" y="123"/>
                  </a:cubicBezTo>
                  <a:cubicBezTo>
                    <a:pt x="290" y="138"/>
                    <a:pt x="290" y="138"/>
                    <a:pt x="290" y="138"/>
                  </a:cubicBezTo>
                  <a:cubicBezTo>
                    <a:pt x="283" y="155"/>
                    <a:pt x="283" y="155"/>
                    <a:pt x="283" y="155"/>
                  </a:cubicBezTo>
                  <a:cubicBezTo>
                    <a:pt x="271" y="159"/>
                    <a:pt x="271" y="159"/>
                    <a:pt x="271" y="159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55" y="165"/>
                    <a:pt x="255" y="165"/>
                    <a:pt x="255" y="165"/>
                  </a:cubicBezTo>
                  <a:cubicBezTo>
                    <a:pt x="238" y="163"/>
                    <a:pt x="238" y="163"/>
                    <a:pt x="238" y="163"/>
                  </a:cubicBezTo>
                  <a:cubicBezTo>
                    <a:pt x="205" y="184"/>
                    <a:pt x="205" y="184"/>
                    <a:pt x="205" y="184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197" y="204"/>
                    <a:pt x="197" y="204"/>
                    <a:pt x="197" y="204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77" y="201"/>
                    <a:pt x="177" y="201"/>
                    <a:pt x="177" y="201"/>
                  </a:cubicBezTo>
                  <a:cubicBezTo>
                    <a:pt x="163" y="193"/>
                    <a:pt x="163" y="193"/>
                    <a:pt x="163" y="193"/>
                  </a:cubicBezTo>
                  <a:cubicBezTo>
                    <a:pt x="147" y="199"/>
                    <a:pt x="147" y="199"/>
                    <a:pt x="147" y="199"/>
                  </a:cubicBezTo>
                  <a:cubicBezTo>
                    <a:pt x="136" y="211"/>
                    <a:pt x="136" y="211"/>
                    <a:pt x="136" y="211"/>
                  </a:cubicBezTo>
                  <a:cubicBezTo>
                    <a:pt x="125" y="201"/>
                    <a:pt x="125" y="201"/>
                    <a:pt x="125" y="201"/>
                  </a:cubicBezTo>
                  <a:cubicBezTo>
                    <a:pt x="115" y="210"/>
                    <a:pt x="115" y="210"/>
                    <a:pt x="115" y="210"/>
                  </a:cubicBezTo>
                  <a:close/>
                </a:path>
              </a:pathLst>
            </a:custGeom>
            <a:solidFill>
              <a:srgbClr val="5CB9EB">
                <a:alpha val="30000"/>
              </a:srgb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1E409BB-2A7E-4F58-4320-5F707B75B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" y="1071"/>
              <a:ext cx="736" cy="492"/>
            </a:xfrm>
            <a:custGeom>
              <a:avLst/>
              <a:gdLst>
                <a:gd name="T0" fmla="*/ 703 w 736"/>
                <a:gd name="T1" fmla="*/ 245 h 492"/>
                <a:gd name="T2" fmla="*/ 710 w 736"/>
                <a:gd name="T3" fmla="*/ 324 h 492"/>
                <a:gd name="T4" fmla="*/ 722 w 736"/>
                <a:gd name="T5" fmla="*/ 364 h 492"/>
                <a:gd name="T6" fmla="*/ 736 w 736"/>
                <a:gd name="T7" fmla="*/ 426 h 492"/>
                <a:gd name="T8" fmla="*/ 687 w 736"/>
                <a:gd name="T9" fmla="*/ 454 h 492"/>
                <a:gd name="T10" fmla="*/ 634 w 736"/>
                <a:gd name="T11" fmla="*/ 450 h 492"/>
                <a:gd name="T12" fmla="*/ 608 w 736"/>
                <a:gd name="T13" fmla="*/ 490 h 492"/>
                <a:gd name="T14" fmla="*/ 537 w 736"/>
                <a:gd name="T15" fmla="*/ 445 h 492"/>
                <a:gd name="T16" fmla="*/ 461 w 736"/>
                <a:gd name="T17" fmla="*/ 445 h 492"/>
                <a:gd name="T18" fmla="*/ 435 w 736"/>
                <a:gd name="T19" fmla="*/ 414 h 492"/>
                <a:gd name="T20" fmla="*/ 380 w 736"/>
                <a:gd name="T21" fmla="*/ 378 h 492"/>
                <a:gd name="T22" fmla="*/ 330 w 736"/>
                <a:gd name="T23" fmla="*/ 357 h 492"/>
                <a:gd name="T24" fmla="*/ 276 w 736"/>
                <a:gd name="T25" fmla="*/ 431 h 492"/>
                <a:gd name="T26" fmla="*/ 235 w 736"/>
                <a:gd name="T27" fmla="*/ 423 h 492"/>
                <a:gd name="T28" fmla="*/ 195 w 736"/>
                <a:gd name="T29" fmla="*/ 480 h 492"/>
                <a:gd name="T30" fmla="*/ 136 w 736"/>
                <a:gd name="T31" fmla="*/ 457 h 492"/>
                <a:gd name="T32" fmla="*/ 55 w 736"/>
                <a:gd name="T33" fmla="*/ 428 h 492"/>
                <a:gd name="T34" fmla="*/ 17 w 736"/>
                <a:gd name="T35" fmla="*/ 343 h 492"/>
                <a:gd name="T36" fmla="*/ 22 w 736"/>
                <a:gd name="T37" fmla="*/ 281 h 492"/>
                <a:gd name="T38" fmla="*/ 43 w 736"/>
                <a:gd name="T39" fmla="*/ 238 h 492"/>
                <a:gd name="T40" fmla="*/ 60 w 736"/>
                <a:gd name="T41" fmla="*/ 183 h 492"/>
                <a:gd name="T42" fmla="*/ 129 w 736"/>
                <a:gd name="T43" fmla="*/ 200 h 492"/>
                <a:gd name="T44" fmla="*/ 167 w 736"/>
                <a:gd name="T45" fmla="*/ 152 h 492"/>
                <a:gd name="T46" fmla="*/ 281 w 736"/>
                <a:gd name="T47" fmla="*/ 138 h 492"/>
                <a:gd name="T48" fmla="*/ 366 w 736"/>
                <a:gd name="T49" fmla="*/ 138 h 492"/>
                <a:gd name="T50" fmla="*/ 387 w 736"/>
                <a:gd name="T51" fmla="*/ 45 h 492"/>
                <a:gd name="T52" fmla="*/ 385 w 736"/>
                <a:gd name="T53" fmla="*/ 0 h 492"/>
                <a:gd name="T54" fmla="*/ 442 w 736"/>
                <a:gd name="T55" fmla="*/ 19 h 492"/>
                <a:gd name="T56" fmla="*/ 490 w 736"/>
                <a:gd name="T57" fmla="*/ 31 h 492"/>
                <a:gd name="T58" fmla="*/ 542 w 736"/>
                <a:gd name="T59" fmla="*/ 53 h 492"/>
                <a:gd name="T60" fmla="*/ 544 w 736"/>
                <a:gd name="T61" fmla="*/ 124 h 492"/>
                <a:gd name="T62" fmla="*/ 589 w 736"/>
                <a:gd name="T63" fmla="*/ 171 h 492"/>
                <a:gd name="T64" fmla="*/ 601 w 736"/>
                <a:gd name="T65" fmla="*/ 221 h 492"/>
                <a:gd name="T66" fmla="*/ 672 w 736"/>
                <a:gd name="T67" fmla="*/ 20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6" h="492">
                  <a:moveTo>
                    <a:pt x="672" y="209"/>
                  </a:moveTo>
                  <a:lnTo>
                    <a:pt x="703" y="245"/>
                  </a:lnTo>
                  <a:lnTo>
                    <a:pt x="694" y="286"/>
                  </a:lnTo>
                  <a:lnTo>
                    <a:pt x="710" y="324"/>
                  </a:lnTo>
                  <a:lnTo>
                    <a:pt x="703" y="345"/>
                  </a:lnTo>
                  <a:lnTo>
                    <a:pt x="722" y="364"/>
                  </a:lnTo>
                  <a:lnTo>
                    <a:pt x="706" y="395"/>
                  </a:lnTo>
                  <a:lnTo>
                    <a:pt x="736" y="426"/>
                  </a:lnTo>
                  <a:lnTo>
                    <a:pt x="736" y="442"/>
                  </a:lnTo>
                  <a:lnTo>
                    <a:pt x="687" y="454"/>
                  </a:lnTo>
                  <a:lnTo>
                    <a:pt x="663" y="431"/>
                  </a:lnTo>
                  <a:lnTo>
                    <a:pt x="634" y="450"/>
                  </a:lnTo>
                  <a:lnTo>
                    <a:pt x="634" y="476"/>
                  </a:lnTo>
                  <a:lnTo>
                    <a:pt x="608" y="490"/>
                  </a:lnTo>
                  <a:lnTo>
                    <a:pt x="592" y="464"/>
                  </a:lnTo>
                  <a:lnTo>
                    <a:pt x="537" y="445"/>
                  </a:lnTo>
                  <a:lnTo>
                    <a:pt x="501" y="469"/>
                  </a:lnTo>
                  <a:lnTo>
                    <a:pt x="461" y="445"/>
                  </a:lnTo>
                  <a:lnTo>
                    <a:pt x="435" y="433"/>
                  </a:lnTo>
                  <a:lnTo>
                    <a:pt x="435" y="414"/>
                  </a:lnTo>
                  <a:lnTo>
                    <a:pt x="397" y="395"/>
                  </a:lnTo>
                  <a:lnTo>
                    <a:pt x="380" y="378"/>
                  </a:lnTo>
                  <a:lnTo>
                    <a:pt x="352" y="378"/>
                  </a:lnTo>
                  <a:lnTo>
                    <a:pt x="330" y="357"/>
                  </a:lnTo>
                  <a:lnTo>
                    <a:pt x="311" y="392"/>
                  </a:lnTo>
                  <a:lnTo>
                    <a:pt x="276" y="431"/>
                  </a:lnTo>
                  <a:lnTo>
                    <a:pt x="266" y="419"/>
                  </a:lnTo>
                  <a:lnTo>
                    <a:pt x="235" y="423"/>
                  </a:lnTo>
                  <a:lnTo>
                    <a:pt x="235" y="447"/>
                  </a:lnTo>
                  <a:lnTo>
                    <a:pt x="195" y="480"/>
                  </a:lnTo>
                  <a:lnTo>
                    <a:pt x="148" y="492"/>
                  </a:lnTo>
                  <a:lnTo>
                    <a:pt x="136" y="457"/>
                  </a:lnTo>
                  <a:lnTo>
                    <a:pt x="81" y="459"/>
                  </a:lnTo>
                  <a:lnTo>
                    <a:pt x="55" y="428"/>
                  </a:lnTo>
                  <a:lnTo>
                    <a:pt x="17" y="369"/>
                  </a:lnTo>
                  <a:lnTo>
                    <a:pt x="17" y="343"/>
                  </a:lnTo>
                  <a:lnTo>
                    <a:pt x="0" y="314"/>
                  </a:lnTo>
                  <a:lnTo>
                    <a:pt x="22" y="281"/>
                  </a:lnTo>
                  <a:lnTo>
                    <a:pt x="43" y="259"/>
                  </a:lnTo>
                  <a:lnTo>
                    <a:pt x="43" y="238"/>
                  </a:lnTo>
                  <a:lnTo>
                    <a:pt x="67" y="214"/>
                  </a:lnTo>
                  <a:lnTo>
                    <a:pt x="60" y="183"/>
                  </a:lnTo>
                  <a:lnTo>
                    <a:pt x="95" y="188"/>
                  </a:lnTo>
                  <a:lnTo>
                    <a:pt x="129" y="200"/>
                  </a:lnTo>
                  <a:lnTo>
                    <a:pt x="133" y="164"/>
                  </a:lnTo>
                  <a:lnTo>
                    <a:pt x="167" y="152"/>
                  </a:lnTo>
                  <a:lnTo>
                    <a:pt x="252" y="179"/>
                  </a:lnTo>
                  <a:lnTo>
                    <a:pt x="281" y="138"/>
                  </a:lnTo>
                  <a:lnTo>
                    <a:pt x="330" y="136"/>
                  </a:lnTo>
                  <a:lnTo>
                    <a:pt x="366" y="138"/>
                  </a:lnTo>
                  <a:lnTo>
                    <a:pt x="376" y="91"/>
                  </a:lnTo>
                  <a:lnTo>
                    <a:pt x="387" y="45"/>
                  </a:lnTo>
                  <a:lnTo>
                    <a:pt x="364" y="22"/>
                  </a:lnTo>
                  <a:lnTo>
                    <a:pt x="385" y="0"/>
                  </a:lnTo>
                  <a:lnTo>
                    <a:pt x="423" y="0"/>
                  </a:lnTo>
                  <a:lnTo>
                    <a:pt x="442" y="19"/>
                  </a:lnTo>
                  <a:lnTo>
                    <a:pt x="473" y="3"/>
                  </a:lnTo>
                  <a:lnTo>
                    <a:pt x="490" y="31"/>
                  </a:lnTo>
                  <a:lnTo>
                    <a:pt x="513" y="19"/>
                  </a:lnTo>
                  <a:lnTo>
                    <a:pt x="542" y="53"/>
                  </a:lnTo>
                  <a:lnTo>
                    <a:pt x="530" y="81"/>
                  </a:lnTo>
                  <a:lnTo>
                    <a:pt x="544" y="124"/>
                  </a:lnTo>
                  <a:lnTo>
                    <a:pt x="568" y="148"/>
                  </a:lnTo>
                  <a:lnTo>
                    <a:pt x="589" y="171"/>
                  </a:lnTo>
                  <a:lnTo>
                    <a:pt x="594" y="212"/>
                  </a:lnTo>
                  <a:lnTo>
                    <a:pt x="601" y="221"/>
                  </a:lnTo>
                  <a:lnTo>
                    <a:pt x="632" y="193"/>
                  </a:lnTo>
                  <a:lnTo>
                    <a:pt x="672" y="209"/>
                  </a:lnTo>
                  <a:lnTo>
                    <a:pt x="672" y="209"/>
                  </a:lnTo>
                  <a:close/>
                </a:path>
              </a:pathLst>
            </a:custGeom>
            <a:solidFill>
              <a:srgbClr val="5CB9EB">
                <a:alpha val="30000"/>
              </a:srgb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017A446A-C90F-9CC1-455D-C5B0DBB7C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2122"/>
              <a:ext cx="890" cy="823"/>
            </a:xfrm>
            <a:custGeom>
              <a:avLst/>
              <a:gdLst>
                <a:gd name="T0" fmla="*/ 833 w 890"/>
                <a:gd name="T1" fmla="*/ 204 h 823"/>
                <a:gd name="T2" fmla="*/ 767 w 890"/>
                <a:gd name="T3" fmla="*/ 159 h 823"/>
                <a:gd name="T4" fmla="*/ 684 w 890"/>
                <a:gd name="T5" fmla="*/ 114 h 823"/>
                <a:gd name="T6" fmla="*/ 648 w 890"/>
                <a:gd name="T7" fmla="*/ 95 h 823"/>
                <a:gd name="T8" fmla="*/ 615 w 890"/>
                <a:gd name="T9" fmla="*/ 147 h 823"/>
                <a:gd name="T10" fmla="*/ 556 w 890"/>
                <a:gd name="T11" fmla="*/ 124 h 823"/>
                <a:gd name="T12" fmla="*/ 529 w 890"/>
                <a:gd name="T13" fmla="*/ 83 h 823"/>
                <a:gd name="T14" fmla="*/ 487 w 890"/>
                <a:gd name="T15" fmla="*/ 57 h 823"/>
                <a:gd name="T16" fmla="*/ 401 w 890"/>
                <a:gd name="T17" fmla="*/ 36 h 823"/>
                <a:gd name="T18" fmla="*/ 325 w 890"/>
                <a:gd name="T19" fmla="*/ 2 h 823"/>
                <a:gd name="T20" fmla="*/ 309 w 890"/>
                <a:gd name="T21" fmla="*/ 50 h 823"/>
                <a:gd name="T22" fmla="*/ 268 w 890"/>
                <a:gd name="T23" fmla="*/ 71 h 823"/>
                <a:gd name="T24" fmla="*/ 223 w 890"/>
                <a:gd name="T25" fmla="*/ 86 h 823"/>
                <a:gd name="T26" fmla="*/ 188 w 890"/>
                <a:gd name="T27" fmla="*/ 90 h 823"/>
                <a:gd name="T28" fmla="*/ 164 w 890"/>
                <a:gd name="T29" fmla="*/ 128 h 823"/>
                <a:gd name="T30" fmla="*/ 202 w 890"/>
                <a:gd name="T31" fmla="*/ 176 h 823"/>
                <a:gd name="T32" fmla="*/ 180 w 890"/>
                <a:gd name="T33" fmla="*/ 219 h 823"/>
                <a:gd name="T34" fmla="*/ 150 w 890"/>
                <a:gd name="T35" fmla="*/ 231 h 823"/>
                <a:gd name="T36" fmla="*/ 93 w 890"/>
                <a:gd name="T37" fmla="*/ 228 h 823"/>
                <a:gd name="T38" fmla="*/ 21 w 890"/>
                <a:gd name="T39" fmla="*/ 250 h 823"/>
                <a:gd name="T40" fmla="*/ 7 w 890"/>
                <a:gd name="T41" fmla="*/ 290 h 823"/>
                <a:gd name="T42" fmla="*/ 14 w 890"/>
                <a:gd name="T43" fmla="*/ 359 h 823"/>
                <a:gd name="T44" fmla="*/ 0 w 890"/>
                <a:gd name="T45" fmla="*/ 418 h 823"/>
                <a:gd name="T46" fmla="*/ 7 w 890"/>
                <a:gd name="T47" fmla="*/ 471 h 823"/>
                <a:gd name="T48" fmla="*/ 50 w 890"/>
                <a:gd name="T49" fmla="*/ 518 h 823"/>
                <a:gd name="T50" fmla="*/ 104 w 890"/>
                <a:gd name="T51" fmla="*/ 523 h 823"/>
                <a:gd name="T52" fmla="*/ 147 w 890"/>
                <a:gd name="T53" fmla="*/ 575 h 823"/>
                <a:gd name="T54" fmla="*/ 214 w 890"/>
                <a:gd name="T55" fmla="*/ 575 h 823"/>
                <a:gd name="T56" fmla="*/ 268 w 890"/>
                <a:gd name="T57" fmla="*/ 592 h 823"/>
                <a:gd name="T58" fmla="*/ 294 w 890"/>
                <a:gd name="T59" fmla="*/ 654 h 823"/>
                <a:gd name="T60" fmla="*/ 375 w 890"/>
                <a:gd name="T61" fmla="*/ 647 h 823"/>
                <a:gd name="T62" fmla="*/ 408 w 890"/>
                <a:gd name="T63" fmla="*/ 699 h 823"/>
                <a:gd name="T64" fmla="*/ 375 w 890"/>
                <a:gd name="T65" fmla="*/ 737 h 823"/>
                <a:gd name="T66" fmla="*/ 370 w 890"/>
                <a:gd name="T67" fmla="*/ 787 h 823"/>
                <a:gd name="T68" fmla="*/ 413 w 890"/>
                <a:gd name="T69" fmla="*/ 806 h 823"/>
                <a:gd name="T70" fmla="*/ 465 w 890"/>
                <a:gd name="T71" fmla="*/ 794 h 823"/>
                <a:gd name="T72" fmla="*/ 510 w 890"/>
                <a:gd name="T73" fmla="*/ 787 h 823"/>
                <a:gd name="T74" fmla="*/ 544 w 890"/>
                <a:gd name="T75" fmla="*/ 758 h 823"/>
                <a:gd name="T76" fmla="*/ 586 w 890"/>
                <a:gd name="T77" fmla="*/ 732 h 823"/>
                <a:gd name="T78" fmla="*/ 653 w 890"/>
                <a:gd name="T79" fmla="*/ 737 h 823"/>
                <a:gd name="T80" fmla="*/ 705 w 890"/>
                <a:gd name="T81" fmla="*/ 735 h 823"/>
                <a:gd name="T82" fmla="*/ 748 w 890"/>
                <a:gd name="T83" fmla="*/ 697 h 823"/>
                <a:gd name="T84" fmla="*/ 783 w 890"/>
                <a:gd name="T85" fmla="*/ 673 h 823"/>
                <a:gd name="T86" fmla="*/ 812 w 890"/>
                <a:gd name="T87" fmla="*/ 651 h 823"/>
                <a:gd name="T88" fmla="*/ 781 w 890"/>
                <a:gd name="T89" fmla="*/ 611 h 823"/>
                <a:gd name="T90" fmla="*/ 783 w 890"/>
                <a:gd name="T91" fmla="*/ 566 h 823"/>
                <a:gd name="T92" fmla="*/ 810 w 890"/>
                <a:gd name="T93" fmla="*/ 525 h 823"/>
                <a:gd name="T94" fmla="*/ 814 w 890"/>
                <a:gd name="T95" fmla="*/ 485 h 823"/>
                <a:gd name="T96" fmla="*/ 871 w 890"/>
                <a:gd name="T97" fmla="*/ 442 h 823"/>
                <a:gd name="T98" fmla="*/ 859 w 890"/>
                <a:gd name="T99" fmla="*/ 371 h 823"/>
                <a:gd name="T100" fmla="*/ 857 w 890"/>
                <a:gd name="T101" fmla="*/ 314 h 823"/>
                <a:gd name="T102" fmla="*/ 890 w 890"/>
                <a:gd name="T103" fmla="*/ 283 h 823"/>
                <a:gd name="T104" fmla="*/ 871 w 890"/>
                <a:gd name="T105" fmla="*/ 24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0" h="823">
                  <a:moveTo>
                    <a:pt x="871" y="240"/>
                  </a:moveTo>
                  <a:lnTo>
                    <a:pt x="833" y="204"/>
                  </a:lnTo>
                  <a:lnTo>
                    <a:pt x="802" y="204"/>
                  </a:lnTo>
                  <a:lnTo>
                    <a:pt x="767" y="159"/>
                  </a:lnTo>
                  <a:lnTo>
                    <a:pt x="696" y="143"/>
                  </a:lnTo>
                  <a:lnTo>
                    <a:pt x="684" y="114"/>
                  </a:lnTo>
                  <a:lnTo>
                    <a:pt x="648" y="114"/>
                  </a:lnTo>
                  <a:lnTo>
                    <a:pt x="648" y="95"/>
                  </a:lnTo>
                  <a:lnTo>
                    <a:pt x="615" y="119"/>
                  </a:lnTo>
                  <a:lnTo>
                    <a:pt x="615" y="147"/>
                  </a:lnTo>
                  <a:lnTo>
                    <a:pt x="575" y="133"/>
                  </a:lnTo>
                  <a:lnTo>
                    <a:pt x="556" y="124"/>
                  </a:lnTo>
                  <a:lnTo>
                    <a:pt x="556" y="97"/>
                  </a:lnTo>
                  <a:lnTo>
                    <a:pt x="529" y="83"/>
                  </a:lnTo>
                  <a:lnTo>
                    <a:pt x="508" y="81"/>
                  </a:lnTo>
                  <a:lnTo>
                    <a:pt x="487" y="57"/>
                  </a:lnTo>
                  <a:lnTo>
                    <a:pt x="451" y="36"/>
                  </a:lnTo>
                  <a:lnTo>
                    <a:pt x="401" y="36"/>
                  </a:lnTo>
                  <a:lnTo>
                    <a:pt x="356" y="0"/>
                  </a:lnTo>
                  <a:lnTo>
                    <a:pt x="325" y="2"/>
                  </a:lnTo>
                  <a:lnTo>
                    <a:pt x="306" y="19"/>
                  </a:lnTo>
                  <a:lnTo>
                    <a:pt x="309" y="50"/>
                  </a:lnTo>
                  <a:lnTo>
                    <a:pt x="278" y="48"/>
                  </a:lnTo>
                  <a:lnTo>
                    <a:pt x="268" y="71"/>
                  </a:lnTo>
                  <a:lnTo>
                    <a:pt x="240" y="71"/>
                  </a:lnTo>
                  <a:lnTo>
                    <a:pt x="223" y="86"/>
                  </a:lnTo>
                  <a:lnTo>
                    <a:pt x="202" y="81"/>
                  </a:lnTo>
                  <a:lnTo>
                    <a:pt x="188" y="90"/>
                  </a:lnTo>
                  <a:lnTo>
                    <a:pt x="183" y="109"/>
                  </a:lnTo>
                  <a:lnTo>
                    <a:pt x="164" y="128"/>
                  </a:lnTo>
                  <a:lnTo>
                    <a:pt x="161" y="157"/>
                  </a:lnTo>
                  <a:lnTo>
                    <a:pt x="202" y="176"/>
                  </a:lnTo>
                  <a:lnTo>
                    <a:pt x="204" y="202"/>
                  </a:lnTo>
                  <a:lnTo>
                    <a:pt x="180" y="219"/>
                  </a:lnTo>
                  <a:lnTo>
                    <a:pt x="159" y="209"/>
                  </a:lnTo>
                  <a:lnTo>
                    <a:pt x="150" y="231"/>
                  </a:lnTo>
                  <a:lnTo>
                    <a:pt x="126" y="228"/>
                  </a:lnTo>
                  <a:lnTo>
                    <a:pt x="93" y="228"/>
                  </a:lnTo>
                  <a:lnTo>
                    <a:pt x="50" y="221"/>
                  </a:lnTo>
                  <a:lnTo>
                    <a:pt x="21" y="250"/>
                  </a:lnTo>
                  <a:lnTo>
                    <a:pt x="21" y="276"/>
                  </a:lnTo>
                  <a:lnTo>
                    <a:pt x="7" y="290"/>
                  </a:lnTo>
                  <a:lnTo>
                    <a:pt x="17" y="323"/>
                  </a:lnTo>
                  <a:lnTo>
                    <a:pt x="14" y="359"/>
                  </a:lnTo>
                  <a:lnTo>
                    <a:pt x="0" y="378"/>
                  </a:lnTo>
                  <a:lnTo>
                    <a:pt x="0" y="418"/>
                  </a:lnTo>
                  <a:lnTo>
                    <a:pt x="14" y="447"/>
                  </a:lnTo>
                  <a:lnTo>
                    <a:pt x="7" y="471"/>
                  </a:lnTo>
                  <a:lnTo>
                    <a:pt x="21" y="497"/>
                  </a:lnTo>
                  <a:lnTo>
                    <a:pt x="50" y="518"/>
                  </a:lnTo>
                  <a:lnTo>
                    <a:pt x="74" y="506"/>
                  </a:lnTo>
                  <a:lnTo>
                    <a:pt x="104" y="523"/>
                  </a:lnTo>
                  <a:lnTo>
                    <a:pt x="119" y="549"/>
                  </a:lnTo>
                  <a:lnTo>
                    <a:pt x="147" y="575"/>
                  </a:lnTo>
                  <a:lnTo>
                    <a:pt x="173" y="561"/>
                  </a:lnTo>
                  <a:lnTo>
                    <a:pt x="214" y="575"/>
                  </a:lnTo>
                  <a:lnTo>
                    <a:pt x="252" y="568"/>
                  </a:lnTo>
                  <a:lnTo>
                    <a:pt x="268" y="592"/>
                  </a:lnTo>
                  <a:lnTo>
                    <a:pt x="261" y="620"/>
                  </a:lnTo>
                  <a:lnTo>
                    <a:pt x="294" y="654"/>
                  </a:lnTo>
                  <a:lnTo>
                    <a:pt x="339" y="654"/>
                  </a:lnTo>
                  <a:lnTo>
                    <a:pt x="375" y="647"/>
                  </a:lnTo>
                  <a:lnTo>
                    <a:pt x="411" y="677"/>
                  </a:lnTo>
                  <a:lnTo>
                    <a:pt x="408" y="699"/>
                  </a:lnTo>
                  <a:lnTo>
                    <a:pt x="380" y="704"/>
                  </a:lnTo>
                  <a:lnTo>
                    <a:pt x="375" y="737"/>
                  </a:lnTo>
                  <a:lnTo>
                    <a:pt x="347" y="765"/>
                  </a:lnTo>
                  <a:lnTo>
                    <a:pt x="370" y="787"/>
                  </a:lnTo>
                  <a:lnTo>
                    <a:pt x="392" y="818"/>
                  </a:lnTo>
                  <a:lnTo>
                    <a:pt x="413" y="806"/>
                  </a:lnTo>
                  <a:lnTo>
                    <a:pt x="437" y="823"/>
                  </a:lnTo>
                  <a:lnTo>
                    <a:pt x="465" y="794"/>
                  </a:lnTo>
                  <a:lnTo>
                    <a:pt x="494" y="815"/>
                  </a:lnTo>
                  <a:lnTo>
                    <a:pt x="510" y="787"/>
                  </a:lnTo>
                  <a:lnTo>
                    <a:pt x="527" y="782"/>
                  </a:lnTo>
                  <a:lnTo>
                    <a:pt x="544" y="758"/>
                  </a:lnTo>
                  <a:lnTo>
                    <a:pt x="575" y="758"/>
                  </a:lnTo>
                  <a:lnTo>
                    <a:pt x="586" y="732"/>
                  </a:lnTo>
                  <a:lnTo>
                    <a:pt x="622" y="716"/>
                  </a:lnTo>
                  <a:lnTo>
                    <a:pt x="653" y="737"/>
                  </a:lnTo>
                  <a:lnTo>
                    <a:pt x="674" y="725"/>
                  </a:lnTo>
                  <a:lnTo>
                    <a:pt x="705" y="735"/>
                  </a:lnTo>
                  <a:lnTo>
                    <a:pt x="734" y="720"/>
                  </a:lnTo>
                  <a:lnTo>
                    <a:pt x="748" y="697"/>
                  </a:lnTo>
                  <a:lnTo>
                    <a:pt x="772" y="701"/>
                  </a:lnTo>
                  <a:lnTo>
                    <a:pt x="783" y="673"/>
                  </a:lnTo>
                  <a:lnTo>
                    <a:pt x="802" y="668"/>
                  </a:lnTo>
                  <a:lnTo>
                    <a:pt x="812" y="651"/>
                  </a:lnTo>
                  <a:lnTo>
                    <a:pt x="788" y="635"/>
                  </a:lnTo>
                  <a:lnTo>
                    <a:pt x="781" y="611"/>
                  </a:lnTo>
                  <a:lnTo>
                    <a:pt x="810" y="592"/>
                  </a:lnTo>
                  <a:lnTo>
                    <a:pt x="783" y="566"/>
                  </a:lnTo>
                  <a:lnTo>
                    <a:pt x="791" y="542"/>
                  </a:lnTo>
                  <a:lnTo>
                    <a:pt x="810" y="525"/>
                  </a:lnTo>
                  <a:lnTo>
                    <a:pt x="791" y="502"/>
                  </a:lnTo>
                  <a:lnTo>
                    <a:pt x="814" y="485"/>
                  </a:lnTo>
                  <a:lnTo>
                    <a:pt x="824" y="466"/>
                  </a:lnTo>
                  <a:lnTo>
                    <a:pt x="871" y="442"/>
                  </a:lnTo>
                  <a:lnTo>
                    <a:pt x="871" y="397"/>
                  </a:lnTo>
                  <a:lnTo>
                    <a:pt x="859" y="371"/>
                  </a:lnTo>
                  <a:lnTo>
                    <a:pt x="871" y="347"/>
                  </a:lnTo>
                  <a:lnTo>
                    <a:pt x="857" y="314"/>
                  </a:lnTo>
                  <a:lnTo>
                    <a:pt x="883" y="300"/>
                  </a:lnTo>
                  <a:lnTo>
                    <a:pt x="890" y="283"/>
                  </a:lnTo>
                  <a:lnTo>
                    <a:pt x="864" y="266"/>
                  </a:lnTo>
                  <a:lnTo>
                    <a:pt x="871" y="240"/>
                  </a:lnTo>
                  <a:lnTo>
                    <a:pt x="871" y="240"/>
                  </a:lnTo>
                  <a:close/>
                </a:path>
              </a:pathLst>
            </a:custGeom>
            <a:solidFill>
              <a:srgbClr val="5CB9EB">
                <a:alpha val="30000"/>
              </a:srgb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5D7AC068-6254-92F4-9800-E7EE3EF91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331"/>
              <a:ext cx="1218" cy="961"/>
            </a:xfrm>
            <a:custGeom>
              <a:avLst/>
              <a:gdLst>
                <a:gd name="T0" fmla="*/ 28 w 1218"/>
                <a:gd name="T1" fmla="*/ 580 h 961"/>
                <a:gd name="T2" fmla="*/ 54 w 1218"/>
                <a:gd name="T3" fmla="*/ 623 h 961"/>
                <a:gd name="T4" fmla="*/ 116 w 1218"/>
                <a:gd name="T5" fmla="*/ 663 h 961"/>
                <a:gd name="T6" fmla="*/ 154 w 1218"/>
                <a:gd name="T7" fmla="*/ 732 h 961"/>
                <a:gd name="T8" fmla="*/ 194 w 1218"/>
                <a:gd name="T9" fmla="*/ 768 h 961"/>
                <a:gd name="T10" fmla="*/ 270 w 1218"/>
                <a:gd name="T11" fmla="*/ 823 h 961"/>
                <a:gd name="T12" fmla="*/ 277 w 1218"/>
                <a:gd name="T13" fmla="*/ 880 h 961"/>
                <a:gd name="T14" fmla="*/ 377 w 1218"/>
                <a:gd name="T15" fmla="*/ 927 h 961"/>
                <a:gd name="T16" fmla="*/ 472 w 1218"/>
                <a:gd name="T17" fmla="*/ 961 h 961"/>
                <a:gd name="T18" fmla="*/ 546 w 1218"/>
                <a:gd name="T19" fmla="*/ 877 h 961"/>
                <a:gd name="T20" fmla="*/ 612 w 1218"/>
                <a:gd name="T21" fmla="*/ 913 h 961"/>
                <a:gd name="T22" fmla="*/ 686 w 1218"/>
                <a:gd name="T23" fmla="*/ 937 h 961"/>
                <a:gd name="T24" fmla="*/ 698 w 1218"/>
                <a:gd name="T25" fmla="*/ 880 h 961"/>
                <a:gd name="T26" fmla="*/ 743 w 1218"/>
                <a:gd name="T27" fmla="*/ 799 h 961"/>
                <a:gd name="T28" fmla="*/ 793 w 1218"/>
                <a:gd name="T29" fmla="*/ 761 h 961"/>
                <a:gd name="T30" fmla="*/ 850 w 1218"/>
                <a:gd name="T31" fmla="*/ 761 h 961"/>
                <a:gd name="T32" fmla="*/ 845 w 1218"/>
                <a:gd name="T33" fmla="*/ 709 h 961"/>
                <a:gd name="T34" fmla="*/ 852 w 1218"/>
                <a:gd name="T35" fmla="*/ 623 h 961"/>
                <a:gd name="T36" fmla="*/ 866 w 1218"/>
                <a:gd name="T37" fmla="*/ 542 h 961"/>
                <a:gd name="T38" fmla="*/ 949 w 1218"/>
                <a:gd name="T39" fmla="*/ 566 h 961"/>
                <a:gd name="T40" fmla="*/ 1023 w 1218"/>
                <a:gd name="T41" fmla="*/ 594 h 961"/>
                <a:gd name="T42" fmla="*/ 1080 w 1218"/>
                <a:gd name="T43" fmla="*/ 573 h 961"/>
                <a:gd name="T44" fmla="*/ 1161 w 1218"/>
                <a:gd name="T45" fmla="*/ 614 h 961"/>
                <a:gd name="T46" fmla="*/ 1199 w 1218"/>
                <a:gd name="T47" fmla="*/ 609 h 961"/>
                <a:gd name="T48" fmla="*/ 1154 w 1218"/>
                <a:gd name="T49" fmla="*/ 556 h 961"/>
                <a:gd name="T50" fmla="*/ 1187 w 1218"/>
                <a:gd name="T51" fmla="*/ 495 h 961"/>
                <a:gd name="T52" fmla="*/ 1218 w 1218"/>
                <a:gd name="T53" fmla="*/ 468 h 961"/>
                <a:gd name="T54" fmla="*/ 1146 w 1218"/>
                <a:gd name="T55" fmla="*/ 445 h 961"/>
                <a:gd name="T56" fmla="*/ 1068 w 1218"/>
                <a:gd name="T57" fmla="*/ 411 h 961"/>
                <a:gd name="T58" fmla="*/ 1059 w 1218"/>
                <a:gd name="T59" fmla="*/ 359 h 961"/>
                <a:gd name="T60" fmla="*/ 980 w 1218"/>
                <a:gd name="T61" fmla="*/ 352 h 961"/>
                <a:gd name="T62" fmla="*/ 926 w 1218"/>
                <a:gd name="T63" fmla="*/ 340 h 961"/>
                <a:gd name="T64" fmla="*/ 881 w 1218"/>
                <a:gd name="T65" fmla="*/ 297 h 961"/>
                <a:gd name="T66" fmla="*/ 828 w 1218"/>
                <a:gd name="T67" fmla="*/ 288 h 961"/>
                <a:gd name="T68" fmla="*/ 821 w 1218"/>
                <a:gd name="T69" fmla="*/ 238 h 961"/>
                <a:gd name="T70" fmla="*/ 807 w 1218"/>
                <a:gd name="T71" fmla="*/ 169 h 961"/>
                <a:gd name="T72" fmla="*/ 824 w 1218"/>
                <a:gd name="T73" fmla="*/ 114 h 961"/>
                <a:gd name="T74" fmla="*/ 797 w 1218"/>
                <a:gd name="T75" fmla="*/ 57 h 961"/>
                <a:gd name="T76" fmla="*/ 764 w 1218"/>
                <a:gd name="T77" fmla="*/ 31 h 961"/>
                <a:gd name="T78" fmla="*/ 698 w 1218"/>
                <a:gd name="T79" fmla="*/ 19 h 961"/>
                <a:gd name="T80" fmla="*/ 672 w 1218"/>
                <a:gd name="T81" fmla="*/ 76 h 961"/>
                <a:gd name="T82" fmla="*/ 617 w 1218"/>
                <a:gd name="T83" fmla="*/ 81 h 961"/>
                <a:gd name="T84" fmla="*/ 553 w 1218"/>
                <a:gd name="T85" fmla="*/ 74 h 961"/>
                <a:gd name="T86" fmla="*/ 489 w 1218"/>
                <a:gd name="T87" fmla="*/ 79 h 961"/>
                <a:gd name="T88" fmla="*/ 446 w 1218"/>
                <a:gd name="T89" fmla="*/ 52 h 961"/>
                <a:gd name="T90" fmla="*/ 401 w 1218"/>
                <a:gd name="T91" fmla="*/ 71 h 961"/>
                <a:gd name="T92" fmla="*/ 313 w 1218"/>
                <a:gd name="T93" fmla="*/ 57 h 961"/>
                <a:gd name="T94" fmla="*/ 275 w 1218"/>
                <a:gd name="T95" fmla="*/ 81 h 961"/>
                <a:gd name="T96" fmla="*/ 216 w 1218"/>
                <a:gd name="T97" fmla="*/ 88 h 961"/>
                <a:gd name="T98" fmla="*/ 133 w 1218"/>
                <a:gd name="T99" fmla="*/ 107 h 961"/>
                <a:gd name="T100" fmla="*/ 140 w 1218"/>
                <a:gd name="T101" fmla="*/ 157 h 961"/>
                <a:gd name="T102" fmla="*/ 154 w 1218"/>
                <a:gd name="T103" fmla="*/ 226 h 961"/>
                <a:gd name="T104" fmla="*/ 114 w 1218"/>
                <a:gd name="T105" fmla="*/ 276 h 961"/>
                <a:gd name="T106" fmla="*/ 97 w 1218"/>
                <a:gd name="T107" fmla="*/ 309 h 961"/>
                <a:gd name="T108" fmla="*/ 92 w 1218"/>
                <a:gd name="T109" fmla="*/ 342 h 961"/>
                <a:gd name="T110" fmla="*/ 95 w 1218"/>
                <a:gd name="T111" fmla="*/ 404 h 961"/>
                <a:gd name="T112" fmla="*/ 57 w 1218"/>
                <a:gd name="T113" fmla="*/ 430 h 961"/>
                <a:gd name="T114" fmla="*/ 28 w 1218"/>
                <a:gd name="T115" fmla="*/ 473 h 961"/>
                <a:gd name="T116" fmla="*/ 35 w 1218"/>
                <a:gd name="T117" fmla="*/ 511 h 961"/>
                <a:gd name="T118" fmla="*/ 0 w 1218"/>
                <a:gd name="T119" fmla="*/ 552 h 961"/>
                <a:gd name="T120" fmla="*/ 0 w 1218"/>
                <a:gd name="T121" fmla="*/ 573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8" h="961">
                  <a:moveTo>
                    <a:pt x="0" y="573"/>
                  </a:moveTo>
                  <a:lnTo>
                    <a:pt x="28" y="580"/>
                  </a:lnTo>
                  <a:lnTo>
                    <a:pt x="61" y="609"/>
                  </a:lnTo>
                  <a:lnTo>
                    <a:pt x="54" y="623"/>
                  </a:lnTo>
                  <a:lnTo>
                    <a:pt x="78" y="656"/>
                  </a:lnTo>
                  <a:lnTo>
                    <a:pt x="116" y="663"/>
                  </a:lnTo>
                  <a:lnTo>
                    <a:pt x="128" y="699"/>
                  </a:lnTo>
                  <a:lnTo>
                    <a:pt x="154" y="732"/>
                  </a:lnTo>
                  <a:lnTo>
                    <a:pt x="163" y="766"/>
                  </a:lnTo>
                  <a:lnTo>
                    <a:pt x="194" y="768"/>
                  </a:lnTo>
                  <a:lnTo>
                    <a:pt x="244" y="813"/>
                  </a:lnTo>
                  <a:lnTo>
                    <a:pt x="270" y="823"/>
                  </a:lnTo>
                  <a:lnTo>
                    <a:pt x="299" y="858"/>
                  </a:lnTo>
                  <a:lnTo>
                    <a:pt x="277" y="880"/>
                  </a:lnTo>
                  <a:lnTo>
                    <a:pt x="325" y="927"/>
                  </a:lnTo>
                  <a:lnTo>
                    <a:pt x="377" y="927"/>
                  </a:lnTo>
                  <a:lnTo>
                    <a:pt x="429" y="937"/>
                  </a:lnTo>
                  <a:lnTo>
                    <a:pt x="472" y="961"/>
                  </a:lnTo>
                  <a:lnTo>
                    <a:pt x="534" y="908"/>
                  </a:lnTo>
                  <a:lnTo>
                    <a:pt x="546" y="877"/>
                  </a:lnTo>
                  <a:lnTo>
                    <a:pt x="577" y="906"/>
                  </a:lnTo>
                  <a:lnTo>
                    <a:pt x="612" y="913"/>
                  </a:lnTo>
                  <a:lnTo>
                    <a:pt x="641" y="906"/>
                  </a:lnTo>
                  <a:lnTo>
                    <a:pt x="686" y="937"/>
                  </a:lnTo>
                  <a:lnTo>
                    <a:pt x="702" y="906"/>
                  </a:lnTo>
                  <a:lnTo>
                    <a:pt x="698" y="880"/>
                  </a:lnTo>
                  <a:lnTo>
                    <a:pt x="702" y="832"/>
                  </a:lnTo>
                  <a:lnTo>
                    <a:pt x="743" y="799"/>
                  </a:lnTo>
                  <a:lnTo>
                    <a:pt x="757" y="761"/>
                  </a:lnTo>
                  <a:lnTo>
                    <a:pt x="793" y="761"/>
                  </a:lnTo>
                  <a:lnTo>
                    <a:pt x="843" y="778"/>
                  </a:lnTo>
                  <a:lnTo>
                    <a:pt x="850" y="761"/>
                  </a:lnTo>
                  <a:lnTo>
                    <a:pt x="838" y="739"/>
                  </a:lnTo>
                  <a:lnTo>
                    <a:pt x="845" y="709"/>
                  </a:lnTo>
                  <a:lnTo>
                    <a:pt x="857" y="671"/>
                  </a:lnTo>
                  <a:lnTo>
                    <a:pt x="852" y="623"/>
                  </a:lnTo>
                  <a:lnTo>
                    <a:pt x="850" y="571"/>
                  </a:lnTo>
                  <a:lnTo>
                    <a:pt x="866" y="542"/>
                  </a:lnTo>
                  <a:lnTo>
                    <a:pt x="911" y="556"/>
                  </a:lnTo>
                  <a:lnTo>
                    <a:pt x="949" y="566"/>
                  </a:lnTo>
                  <a:lnTo>
                    <a:pt x="964" y="606"/>
                  </a:lnTo>
                  <a:lnTo>
                    <a:pt x="1023" y="594"/>
                  </a:lnTo>
                  <a:lnTo>
                    <a:pt x="1040" y="571"/>
                  </a:lnTo>
                  <a:lnTo>
                    <a:pt x="1080" y="573"/>
                  </a:lnTo>
                  <a:lnTo>
                    <a:pt x="1139" y="604"/>
                  </a:lnTo>
                  <a:lnTo>
                    <a:pt x="1161" y="614"/>
                  </a:lnTo>
                  <a:lnTo>
                    <a:pt x="1182" y="644"/>
                  </a:lnTo>
                  <a:lnTo>
                    <a:pt x="1199" y="609"/>
                  </a:lnTo>
                  <a:lnTo>
                    <a:pt x="1177" y="578"/>
                  </a:lnTo>
                  <a:lnTo>
                    <a:pt x="1154" y="556"/>
                  </a:lnTo>
                  <a:lnTo>
                    <a:pt x="1182" y="528"/>
                  </a:lnTo>
                  <a:lnTo>
                    <a:pt x="1187" y="495"/>
                  </a:lnTo>
                  <a:lnTo>
                    <a:pt x="1215" y="490"/>
                  </a:lnTo>
                  <a:lnTo>
                    <a:pt x="1218" y="468"/>
                  </a:lnTo>
                  <a:lnTo>
                    <a:pt x="1182" y="438"/>
                  </a:lnTo>
                  <a:lnTo>
                    <a:pt x="1146" y="445"/>
                  </a:lnTo>
                  <a:lnTo>
                    <a:pt x="1101" y="445"/>
                  </a:lnTo>
                  <a:lnTo>
                    <a:pt x="1068" y="411"/>
                  </a:lnTo>
                  <a:lnTo>
                    <a:pt x="1075" y="383"/>
                  </a:lnTo>
                  <a:lnTo>
                    <a:pt x="1059" y="359"/>
                  </a:lnTo>
                  <a:lnTo>
                    <a:pt x="1021" y="366"/>
                  </a:lnTo>
                  <a:lnTo>
                    <a:pt x="980" y="352"/>
                  </a:lnTo>
                  <a:lnTo>
                    <a:pt x="954" y="366"/>
                  </a:lnTo>
                  <a:lnTo>
                    <a:pt x="926" y="340"/>
                  </a:lnTo>
                  <a:lnTo>
                    <a:pt x="911" y="314"/>
                  </a:lnTo>
                  <a:lnTo>
                    <a:pt x="881" y="297"/>
                  </a:lnTo>
                  <a:lnTo>
                    <a:pt x="857" y="309"/>
                  </a:lnTo>
                  <a:lnTo>
                    <a:pt x="828" y="288"/>
                  </a:lnTo>
                  <a:lnTo>
                    <a:pt x="814" y="262"/>
                  </a:lnTo>
                  <a:lnTo>
                    <a:pt x="821" y="238"/>
                  </a:lnTo>
                  <a:lnTo>
                    <a:pt x="807" y="209"/>
                  </a:lnTo>
                  <a:lnTo>
                    <a:pt x="807" y="169"/>
                  </a:lnTo>
                  <a:lnTo>
                    <a:pt x="821" y="150"/>
                  </a:lnTo>
                  <a:lnTo>
                    <a:pt x="824" y="114"/>
                  </a:lnTo>
                  <a:lnTo>
                    <a:pt x="814" y="81"/>
                  </a:lnTo>
                  <a:lnTo>
                    <a:pt x="797" y="57"/>
                  </a:lnTo>
                  <a:lnTo>
                    <a:pt x="786" y="29"/>
                  </a:lnTo>
                  <a:lnTo>
                    <a:pt x="764" y="31"/>
                  </a:lnTo>
                  <a:lnTo>
                    <a:pt x="726" y="0"/>
                  </a:lnTo>
                  <a:lnTo>
                    <a:pt x="698" y="19"/>
                  </a:lnTo>
                  <a:lnTo>
                    <a:pt x="705" y="57"/>
                  </a:lnTo>
                  <a:lnTo>
                    <a:pt x="672" y="76"/>
                  </a:lnTo>
                  <a:lnTo>
                    <a:pt x="655" y="95"/>
                  </a:lnTo>
                  <a:lnTo>
                    <a:pt x="617" y="81"/>
                  </a:lnTo>
                  <a:lnTo>
                    <a:pt x="577" y="71"/>
                  </a:lnTo>
                  <a:lnTo>
                    <a:pt x="553" y="74"/>
                  </a:lnTo>
                  <a:lnTo>
                    <a:pt x="522" y="60"/>
                  </a:lnTo>
                  <a:lnTo>
                    <a:pt x="489" y="79"/>
                  </a:lnTo>
                  <a:lnTo>
                    <a:pt x="467" y="76"/>
                  </a:lnTo>
                  <a:lnTo>
                    <a:pt x="446" y="52"/>
                  </a:lnTo>
                  <a:lnTo>
                    <a:pt x="418" y="52"/>
                  </a:lnTo>
                  <a:lnTo>
                    <a:pt x="401" y="71"/>
                  </a:lnTo>
                  <a:lnTo>
                    <a:pt x="332" y="79"/>
                  </a:lnTo>
                  <a:lnTo>
                    <a:pt x="313" y="57"/>
                  </a:lnTo>
                  <a:lnTo>
                    <a:pt x="289" y="57"/>
                  </a:lnTo>
                  <a:lnTo>
                    <a:pt x="275" y="81"/>
                  </a:lnTo>
                  <a:lnTo>
                    <a:pt x="239" y="100"/>
                  </a:lnTo>
                  <a:lnTo>
                    <a:pt x="216" y="88"/>
                  </a:lnTo>
                  <a:lnTo>
                    <a:pt x="147" y="86"/>
                  </a:lnTo>
                  <a:lnTo>
                    <a:pt x="133" y="107"/>
                  </a:lnTo>
                  <a:lnTo>
                    <a:pt x="140" y="133"/>
                  </a:lnTo>
                  <a:lnTo>
                    <a:pt x="140" y="157"/>
                  </a:lnTo>
                  <a:lnTo>
                    <a:pt x="137" y="197"/>
                  </a:lnTo>
                  <a:lnTo>
                    <a:pt x="154" y="226"/>
                  </a:lnTo>
                  <a:lnTo>
                    <a:pt x="130" y="262"/>
                  </a:lnTo>
                  <a:lnTo>
                    <a:pt x="114" y="276"/>
                  </a:lnTo>
                  <a:lnTo>
                    <a:pt x="114" y="295"/>
                  </a:lnTo>
                  <a:lnTo>
                    <a:pt x="97" y="309"/>
                  </a:lnTo>
                  <a:lnTo>
                    <a:pt x="118" y="331"/>
                  </a:lnTo>
                  <a:lnTo>
                    <a:pt x="92" y="342"/>
                  </a:lnTo>
                  <a:lnTo>
                    <a:pt x="109" y="373"/>
                  </a:lnTo>
                  <a:lnTo>
                    <a:pt x="95" y="404"/>
                  </a:lnTo>
                  <a:lnTo>
                    <a:pt x="64" y="416"/>
                  </a:lnTo>
                  <a:lnTo>
                    <a:pt x="57" y="430"/>
                  </a:lnTo>
                  <a:lnTo>
                    <a:pt x="35" y="423"/>
                  </a:lnTo>
                  <a:lnTo>
                    <a:pt x="28" y="473"/>
                  </a:lnTo>
                  <a:lnTo>
                    <a:pt x="40" y="492"/>
                  </a:lnTo>
                  <a:lnTo>
                    <a:pt x="35" y="511"/>
                  </a:lnTo>
                  <a:lnTo>
                    <a:pt x="7" y="523"/>
                  </a:lnTo>
                  <a:lnTo>
                    <a:pt x="0" y="552"/>
                  </a:lnTo>
                  <a:lnTo>
                    <a:pt x="0" y="573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5CB9EB">
                <a:alpha val="30000"/>
              </a:srgb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33472F20-6785-20B2-AC8F-03CE5D407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2317"/>
              <a:ext cx="1254" cy="896"/>
            </a:xfrm>
            <a:custGeom>
              <a:avLst/>
              <a:gdLst>
                <a:gd name="T0" fmla="*/ 689 w 1254"/>
                <a:gd name="T1" fmla="*/ 0 h 896"/>
                <a:gd name="T2" fmla="*/ 575 w 1254"/>
                <a:gd name="T3" fmla="*/ 31 h 896"/>
                <a:gd name="T4" fmla="*/ 496 w 1254"/>
                <a:gd name="T5" fmla="*/ 45 h 896"/>
                <a:gd name="T6" fmla="*/ 515 w 1254"/>
                <a:gd name="T7" fmla="*/ 88 h 896"/>
                <a:gd name="T8" fmla="*/ 482 w 1254"/>
                <a:gd name="T9" fmla="*/ 119 h 896"/>
                <a:gd name="T10" fmla="*/ 484 w 1254"/>
                <a:gd name="T11" fmla="*/ 176 h 896"/>
                <a:gd name="T12" fmla="*/ 496 w 1254"/>
                <a:gd name="T13" fmla="*/ 247 h 896"/>
                <a:gd name="T14" fmla="*/ 439 w 1254"/>
                <a:gd name="T15" fmla="*/ 290 h 896"/>
                <a:gd name="T16" fmla="*/ 435 w 1254"/>
                <a:gd name="T17" fmla="*/ 330 h 896"/>
                <a:gd name="T18" fmla="*/ 408 w 1254"/>
                <a:gd name="T19" fmla="*/ 371 h 896"/>
                <a:gd name="T20" fmla="*/ 406 w 1254"/>
                <a:gd name="T21" fmla="*/ 416 h 896"/>
                <a:gd name="T22" fmla="*/ 437 w 1254"/>
                <a:gd name="T23" fmla="*/ 456 h 896"/>
                <a:gd name="T24" fmla="*/ 408 w 1254"/>
                <a:gd name="T25" fmla="*/ 478 h 896"/>
                <a:gd name="T26" fmla="*/ 373 w 1254"/>
                <a:gd name="T27" fmla="*/ 502 h 896"/>
                <a:gd name="T28" fmla="*/ 330 w 1254"/>
                <a:gd name="T29" fmla="*/ 540 h 896"/>
                <a:gd name="T30" fmla="*/ 278 w 1254"/>
                <a:gd name="T31" fmla="*/ 542 h 896"/>
                <a:gd name="T32" fmla="*/ 211 w 1254"/>
                <a:gd name="T33" fmla="*/ 537 h 896"/>
                <a:gd name="T34" fmla="*/ 169 w 1254"/>
                <a:gd name="T35" fmla="*/ 563 h 896"/>
                <a:gd name="T36" fmla="*/ 135 w 1254"/>
                <a:gd name="T37" fmla="*/ 592 h 896"/>
                <a:gd name="T38" fmla="*/ 90 w 1254"/>
                <a:gd name="T39" fmla="*/ 599 h 896"/>
                <a:gd name="T40" fmla="*/ 38 w 1254"/>
                <a:gd name="T41" fmla="*/ 611 h 896"/>
                <a:gd name="T42" fmla="*/ 0 w 1254"/>
                <a:gd name="T43" fmla="*/ 658 h 896"/>
                <a:gd name="T44" fmla="*/ 52 w 1254"/>
                <a:gd name="T45" fmla="*/ 666 h 896"/>
                <a:gd name="T46" fmla="*/ 135 w 1254"/>
                <a:gd name="T47" fmla="*/ 701 h 896"/>
                <a:gd name="T48" fmla="*/ 188 w 1254"/>
                <a:gd name="T49" fmla="*/ 687 h 896"/>
                <a:gd name="T50" fmla="*/ 257 w 1254"/>
                <a:gd name="T51" fmla="*/ 753 h 896"/>
                <a:gd name="T52" fmla="*/ 432 w 1254"/>
                <a:gd name="T53" fmla="*/ 796 h 896"/>
                <a:gd name="T54" fmla="*/ 532 w 1254"/>
                <a:gd name="T55" fmla="*/ 777 h 896"/>
                <a:gd name="T56" fmla="*/ 598 w 1254"/>
                <a:gd name="T57" fmla="*/ 734 h 896"/>
                <a:gd name="T58" fmla="*/ 672 w 1254"/>
                <a:gd name="T59" fmla="*/ 765 h 896"/>
                <a:gd name="T60" fmla="*/ 705 w 1254"/>
                <a:gd name="T61" fmla="*/ 792 h 896"/>
                <a:gd name="T62" fmla="*/ 793 w 1254"/>
                <a:gd name="T63" fmla="*/ 808 h 896"/>
                <a:gd name="T64" fmla="*/ 833 w 1254"/>
                <a:gd name="T65" fmla="*/ 896 h 896"/>
                <a:gd name="T66" fmla="*/ 874 w 1254"/>
                <a:gd name="T67" fmla="*/ 834 h 896"/>
                <a:gd name="T68" fmla="*/ 931 w 1254"/>
                <a:gd name="T69" fmla="*/ 737 h 896"/>
                <a:gd name="T70" fmla="*/ 957 w 1254"/>
                <a:gd name="T71" fmla="*/ 692 h 896"/>
                <a:gd name="T72" fmla="*/ 1009 w 1254"/>
                <a:gd name="T73" fmla="*/ 668 h 896"/>
                <a:gd name="T74" fmla="*/ 1104 w 1254"/>
                <a:gd name="T75" fmla="*/ 715 h 896"/>
                <a:gd name="T76" fmla="*/ 1187 w 1254"/>
                <a:gd name="T77" fmla="*/ 711 h 896"/>
                <a:gd name="T78" fmla="*/ 1254 w 1254"/>
                <a:gd name="T79" fmla="*/ 670 h 896"/>
                <a:gd name="T80" fmla="*/ 1225 w 1254"/>
                <a:gd name="T81" fmla="*/ 630 h 896"/>
                <a:gd name="T82" fmla="*/ 1192 w 1254"/>
                <a:gd name="T83" fmla="*/ 601 h 896"/>
                <a:gd name="T84" fmla="*/ 1128 w 1254"/>
                <a:gd name="T85" fmla="*/ 597 h 896"/>
                <a:gd name="T86" fmla="*/ 1073 w 1254"/>
                <a:gd name="T87" fmla="*/ 573 h 896"/>
                <a:gd name="T88" fmla="*/ 1033 w 1254"/>
                <a:gd name="T89" fmla="*/ 537 h 896"/>
                <a:gd name="T90" fmla="*/ 1004 w 1254"/>
                <a:gd name="T91" fmla="*/ 490 h 896"/>
                <a:gd name="T92" fmla="*/ 947 w 1254"/>
                <a:gd name="T93" fmla="*/ 490 h 896"/>
                <a:gd name="T94" fmla="*/ 955 w 1254"/>
                <a:gd name="T95" fmla="*/ 440 h 896"/>
                <a:gd name="T96" fmla="*/ 981 w 1254"/>
                <a:gd name="T97" fmla="*/ 399 h 896"/>
                <a:gd name="T98" fmla="*/ 955 w 1254"/>
                <a:gd name="T99" fmla="*/ 368 h 896"/>
                <a:gd name="T100" fmla="*/ 957 w 1254"/>
                <a:gd name="T101" fmla="*/ 316 h 896"/>
                <a:gd name="T102" fmla="*/ 938 w 1254"/>
                <a:gd name="T103" fmla="*/ 264 h 896"/>
                <a:gd name="T104" fmla="*/ 886 w 1254"/>
                <a:gd name="T105" fmla="*/ 247 h 896"/>
                <a:gd name="T106" fmla="*/ 881 w 1254"/>
                <a:gd name="T107" fmla="*/ 195 h 896"/>
                <a:gd name="T108" fmla="*/ 850 w 1254"/>
                <a:gd name="T109" fmla="*/ 152 h 896"/>
                <a:gd name="T110" fmla="*/ 819 w 1254"/>
                <a:gd name="T111" fmla="*/ 107 h 896"/>
                <a:gd name="T112" fmla="*/ 772 w 1254"/>
                <a:gd name="T113" fmla="*/ 128 h 896"/>
                <a:gd name="T114" fmla="*/ 812 w 1254"/>
                <a:gd name="T115" fmla="*/ 169 h 896"/>
                <a:gd name="T116" fmla="*/ 777 w 1254"/>
                <a:gd name="T117" fmla="*/ 216 h 896"/>
                <a:gd name="T118" fmla="*/ 755 w 1254"/>
                <a:gd name="T119" fmla="*/ 171 h 896"/>
                <a:gd name="T120" fmla="*/ 731 w 1254"/>
                <a:gd name="T121" fmla="*/ 107 h 896"/>
                <a:gd name="T122" fmla="*/ 729 w 1254"/>
                <a:gd name="T123" fmla="*/ 71 h 896"/>
                <a:gd name="T124" fmla="*/ 720 w 1254"/>
                <a:gd name="T125" fmla="*/ 31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4" h="896">
                  <a:moveTo>
                    <a:pt x="720" y="31"/>
                  </a:moveTo>
                  <a:lnTo>
                    <a:pt x="689" y="0"/>
                  </a:lnTo>
                  <a:lnTo>
                    <a:pt x="594" y="0"/>
                  </a:lnTo>
                  <a:lnTo>
                    <a:pt x="575" y="31"/>
                  </a:lnTo>
                  <a:lnTo>
                    <a:pt x="513" y="31"/>
                  </a:lnTo>
                  <a:lnTo>
                    <a:pt x="496" y="45"/>
                  </a:lnTo>
                  <a:lnTo>
                    <a:pt x="489" y="71"/>
                  </a:lnTo>
                  <a:lnTo>
                    <a:pt x="515" y="88"/>
                  </a:lnTo>
                  <a:lnTo>
                    <a:pt x="508" y="105"/>
                  </a:lnTo>
                  <a:lnTo>
                    <a:pt x="482" y="119"/>
                  </a:lnTo>
                  <a:lnTo>
                    <a:pt x="496" y="152"/>
                  </a:lnTo>
                  <a:lnTo>
                    <a:pt x="484" y="176"/>
                  </a:lnTo>
                  <a:lnTo>
                    <a:pt x="496" y="202"/>
                  </a:lnTo>
                  <a:lnTo>
                    <a:pt x="496" y="247"/>
                  </a:lnTo>
                  <a:lnTo>
                    <a:pt x="449" y="271"/>
                  </a:lnTo>
                  <a:lnTo>
                    <a:pt x="439" y="290"/>
                  </a:lnTo>
                  <a:lnTo>
                    <a:pt x="416" y="307"/>
                  </a:lnTo>
                  <a:lnTo>
                    <a:pt x="435" y="330"/>
                  </a:lnTo>
                  <a:lnTo>
                    <a:pt x="416" y="347"/>
                  </a:lnTo>
                  <a:lnTo>
                    <a:pt x="408" y="371"/>
                  </a:lnTo>
                  <a:lnTo>
                    <a:pt x="435" y="397"/>
                  </a:lnTo>
                  <a:lnTo>
                    <a:pt x="406" y="416"/>
                  </a:lnTo>
                  <a:lnTo>
                    <a:pt x="413" y="440"/>
                  </a:lnTo>
                  <a:lnTo>
                    <a:pt x="437" y="456"/>
                  </a:lnTo>
                  <a:lnTo>
                    <a:pt x="427" y="473"/>
                  </a:lnTo>
                  <a:lnTo>
                    <a:pt x="408" y="478"/>
                  </a:lnTo>
                  <a:lnTo>
                    <a:pt x="397" y="506"/>
                  </a:lnTo>
                  <a:lnTo>
                    <a:pt x="373" y="502"/>
                  </a:lnTo>
                  <a:lnTo>
                    <a:pt x="359" y="525"/>
                  </a:lnTo>
                  <a:lnTo>
                    <a:pt x="330" y="540"/>
                  </a:lnTo>
                  <a:lnTo>
                    <a:pt x="299" y="530"/>
                  </a:lnTo>
                  <a:lnTo>
                    <a:pt x="278" y="542"/>
                  </a:lnTo>
                  <a:lnTo>
                    <a:pt x="247" y="521"/>
                  </a:lnTo>
                  <a:lnTo>
                    <a:pt x="211" y="537"/>
                  </a:lnTo>
                  <a:lnTo>
                    <a:pt x="200" y="563"/>
                  </a:lnTo>
                  <a:lnTo>
                    <a:pt x="169" y="563"/>
                  </a:lnTo>
                  <a:lnTo>
                    <a:pt x="152" y="587"/>
                  </a:lnTo>
                  <a:lnTo>
                    <a:pt x="135" y="592"/>
                  </a:lnTo>
                  <a:lnTo>
                    <a:pt x="119" y="620"/>
                  </a:lnTo>
                  <a:lnTo>
                    <a:pt x="90" y="599"/>
                  </a:lnTo>
                  <a:lnTo>
                    <a:pt x="62" y="628"/>
                  </a:lnTo>
                  <a:lnTo>
                    <a:pt x="38" y="611"/>
                  </a:lnTo>
                  <a:lnTo>
                    <a:pt x="17" y="623"/>
                  </a:lnTo>
                  <a:lnTo>
                    <a:pt x="0" y="658"/>
                  </a:lnTo>
                  <a:lnTo>
                    <a:pt x="17" y="661"/>
                  </a:lnTo>
                  <a:lnTo>
                    <a:pt x="52" y="666"/>
                  </a:lnTo>
                  <a:lnTo>
                    <a:pt x="95" y="696"/>
                  </a:lnTo>
                  <a:lnTo>
                    <a:pt x="135" y="701"/>
                  </a:lnTo>
                  <a:lnTo>
                    <a:pt x="147" y="685"/>
                  </a:lnTo>
                  <a:lnTo>
                    <a:pt x="188" y="687"/>
                  </a:lnTo>
                  <a:lnTo>
                    <a:pt x="249" y="730"/>
                  </a:lnTo>
                  <a:lnTo>
                    <a:pt x="257" y="753"/>
                  </a:lnTo>
                  <a:lnTo>
                    <a:pt x="335" y="796"/>
                  </a:lnTo>
                  <a:lnTo>
                    <a:pt x="432" y="796"/>
                  </a:lnTo>
                  <a:lnTo>
                    <a:pt x="506" y="811"/>
                  </a:lnTo>
                  <a:lnTo>
                    <a:pt x="532" y="777"/>
                  </a:lnTo>
                  <a:lnTo>
                    <a:pt x="549" y="737"/>
                  </a:lnTo>
                  <a:lnTo>
                    <a:pt x="598" y="734"/>
                  </a:lnTo>
                  <a:lnTo>
                    <a:pt x="622" y="756"/>
                  </a:lnTo>
                  <a:lnTo>
                    <a:pt x="672" y="765"/>
                  </a:lnTo>
                  <a:lnTo>
                    <a:pt x="679" y="801"/>
                  </a:lnTo>
                  <a:lnTo>
                    <a:pt x="705" y="792"/>
                  </a:lnTo>
                  <a:lnTo>
                    <a:pt x="750" y="820"/>
                  </a:lnTo>
                  <a:lnTo>
                    <a:pt x="793" y="808"/>
                  </a:lnTo>
                  <a:lnTo>
                    <a:pt x="822" y="827"/>
                  </a:lnTo>
                  <a:lnTo>
                    <a:pt x="833" y="896"/>
                  </a:lnTo>
                  <a:lnTo>
                    <a:pt x="857" y="894"/>
                  </a:lnTo>
                  <a:lnTo>
                    <a:pt x="874" y="834"/>
                  </a:lnTo>
                  <a:lnTo>
                    <a:pt x="883" y="794"/>
                  </a:lnTo>
                  <a:lnTo>
                    <a:pt x="931" y="737"/>
                  </a:lnTo>
                  <a:lnTo>
                    <a:pt x="940" y="699"/>
                  </a:lnTo>
                  <a:lnTo>
                    <a:pt x="957" y="692"/>
                  </a:lnTo>
                  <a:lnTo>
                    <a:pt x="983" y="668"/>
                  </a:lnTo>
                  <a:lnTo>
                    <a:pt x="1009" y="668"/>
                  </a:lnTo>
                  <a:lnTo>
                    <a:pt x="1059" y="689"/>
                  </a:lnTo>
                  <a:lnTo>
                    <a:pt x="1104" y="715"/>
                  </a:lnTo>
                  <a:lnTo>
                    <a:pt x="1149" y="687"/>
                  </a:lnTo>
                  <a:lnTo>
                    <a:pt x="1187" y="711"/>
                  </a:lnTo>
                  <a:lnTo>
                    <a:pt x="1221" y="704"/>
                  </a:lnTo>
                  <a:lnTo>
                    <a:pt x="1254" y="670"/>
                  </a:lnTo>
                  <a:lnTo>
                    <a:pt x="1244" y="658"/>
                  </a:lnTo>
                  <a:lnTo>
                    <a:pt x="1225" y="630"/>
                  </a:lnTo>
                  <a:lnTo>
                    <a:pt x="1192" y="623"/>
                  </a:lnTo>
                  <a:lnTo>
                    <a:pt x="1192" y="601"/>
                  </a:lnTo>
                  <a:lnTo>
                    <a:pt x="1161" y="582"/>
                  </a:lnTo>
                  <a:lnTo>
                    <a:pt x="1128" y="597"/>
                  </a:lnTo>
                  <a:lnTo>
                    <a:pt x="1102" y="570"/>
                  </a:lnTo>
                  <a:lnTo>
                    <a:pt x="1073" y="573"/>
                  </a:lnTo>
                  <a:lnTo>
                    <a:pt x="1076" y="542"/>
                  </a:lnTo>
                  <a:lnTo>
                    <a:pt x="1033" y="537"/>
                  </a:lnTo>
                  <a:lnTo>
                    <a:pt x="1002" y="521"/>
                  </a:lnTo>
                  <a:lnTo>
                    <a:pt x="1004" y="490"/>
                  </a:lnTo>
                  <a:lnTo>
                    <a:pt x="990" y="473"/>
                  </a:lnTo>
                  <a:lnTo>
                    <a:pt x="947" y="490"/>
                  </a:lnTo>
                  <a:lnTo>
                    <a:pt x="928" y="466"/>
                  </a:lnTo>
                  <a:lnTo>
                    <a:pt x="955" y="440"/>
                  </a:lnTo>
                  <a:lnTo>
                    <a:pt x="976" y="423"/>
                  </a:lnTo>
                  <a:lnTo>
                    <a:pt x="981" y="399"/>
                  </a:lnTo>
                  <a:lnTo>
                    <a:pt x="947" y="395"/>
                  </a:lnTo>
                  <a:lnTo>
                    <a:pt x="955" y="368"/>
                  </a:lnTo>
                  <a:lnTo>
                    <a:pt x="938" y="340"/>
                  </a:lnTo>
                  <a:lnTo>
                    <a:pt x="957" y="316"/>
                  </a:lnTo>
                  <a:lnTo>
                    <a:pt x="938" y="283"/>
                  </a:lnTo>
                  <a:lnTo>
                    <a:pt x="938" y="264"/>
                  </a:lnTo>
                  <a:lnTo>
                    <a:pt x="921" y="247"/>
                  </a:lnTo>
                  <a:lnTo>
                    <a:pt x="886" y="247"/>
                  </a:lnTo>
                  <a:lnTo>
                    <a:pt x="881" y="219"/>
                  </a:lnTo>
                  <a:lnTo>
                    <a:pt x="881" y="195"/>
                  </a:lnTo>
                  <a:lnTo>
                    <a:pt x="850" y="176"/>
                  </a:lnTo>
                  <a:lnTo>
                    <a:pt x="850" y="152"/>
                  </a:lnTo>
                  <a:lnTo>
                    <a:pt x="831" y="133"/>
                  </a:lnTo>
                  <a:lnTo>
                    <a:pt x="819" y="107"/>
                  </a:lnTo>
                  <a:lnTo>
                    <a:pt x="791" y="107"/>
                  </a:lnTo>
                  <a:lnTo>
                    <a:pt x="772" y="128"/>
                  </a:lnTo>
                  <a:lnTo>
                    <a:pt x="793" y="147"/>
                  </a:lnTo>
                  <a:lnTo>
                    <a:pt x="812" y="169"/>
                  </a:lnTo>
                  <a:lnTo>
                    <a:pt x="791" y="202"/>
                  </a:lnTo>
                  <a:lnTo>
                    <a:pt x="777" y="216"/>
                  </a:lnTo>
                  <a:lnTo>
                    <a:pt x="736" y="190"/>
                  </a:lnTo>
                  <a:lnTo>
                    <a:pt x="755" y="171"/>
                  </a:lnTo>
                  <a:lnTo>
                    <a:pt x="731" y="140"/>
                  </a:lnTo>
                  <a:lnTo>
                    <a:pt x="731" y="107"/>
                  </a:lnTo>
                  <a:lnTo>
                    <a:pt x="758" y="81"/>
                  </a:lnTo>
                  <a:lnTo>
                    <a:pt x="729" y="71"/>
                  </a:lnTo>
                  <a:lnTo>
                    <a:pt x="705" y="71"/>
                  </a:lnTo>
                  <a:lnTo>
                    <a:pt x="720" y="31"/>
                  </a:lnTo>
                  <a:lnTo>
                    <a:pt x="720" y="31"/>
                  </a:lnTo>
                  <a:close/>
                </a:path>
              </a:pathLst>
            </a:custGeom>
            <a:solidFill>
              <a:srgbClr val="5CB9EB">
                <a:alpha val="30000"/>
              </a:srgb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!!plocha">
            <a:extLst>
              <a:ext uri="{FF2B5EF4-FFF2-40B4-BE49-F238E27FC236}">
                <a16:creationId xmlns:a16="http://schemas.microsoft.com/office/drawing/2014/main" id="{E4A76585-2778-72C0-B904-5B33EE26EB56}"/>
              </a:ext>
            </a:extLst>
          </p:cNvPr>
          <p:cNvSpPr/>
          <p:nvPr/>
        </p:nvSpPr>
        <p:spPr>
          <a:xfrm rot="10800000">
            <a:off x="4500746" y="76081"/>
            <a:ext cx="7739659" cy="5969318"/>
          </a:xfrm>
          <a:prstGeom prst="round1Rect">
            <a:avLst>
              <a:gd name="adj" fmla="val 12037"/>
            </a:avLst>
          </a:prstGeom>
          <a:solidFill>
            <a:schemeClr val="bg1"/>
          </a:solidFill>
          <a:ln>
            <a:noFill/>
          </a:ln>
          <a:effectLst>
            <a:outerShdw blurRad="304800" dist="38100" dir="10800000" algn="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Volný tvar: obrazec 37">
            <a:extLst>
              <a:ext uri="{FF2B5EF4-FFF2-40B4-BE49-F238E27FC236}">
                <a16:creationId xmlns:a16="http://schemas.microsoft.com/office/drawing/2014/main" id="{9718D0FE-5FE1-C349-04C1-83175E4CF576}"/>
              </a:ext>
            </a:extLst>
          </p:cNvPr>
          <p:cNvSpPr/>
          <p:nvPr/>
        </p:nvSpPr>
        <p:spPr>
          <a:xfrm>
            <a:off x="5609825" y="1986217"/>
            <a:ext cx="6066237" cy="511757"/>
          </a:xfrm>
          <a:custGeom>
            <a:avLst/>
            <a:gdLst>
              <a:gd name="connsiteX0" fmla="*/ 0 w 6802031"/>
              <a:gd name="connsiteY0" fmla="*/ 0 h 511757"/>
              <a:gd name="connsiteX1" fmla="*/ 6802031 w 6802031"/>
              <a:gd name="connsiteY1" fmla="*/ 0 h 511757"/>
              <a:gd name="connsiteX2" fmla="*/ 6802031 w 6802031"/>
              <a:gd name="connsiteY2" fmla="*/ 511757 h 511757"/>
              <a:gd name="connsiteX3" fmla="*/ 0 w 6802031"/>
              <a:gd name="connsiteY3" fmla="*/ 511757 h 511757"/>
              <a:gd name="connsiteX4" fmla="*/ 0 w 6802031"/>
              <a:gd name="connsiteY4" fmla="*/ 0 h 51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031" h="511757">
                <a:moveTo>
                  <a:pt x="0" y="0"/>
                </a:moveTo>
                <a:lnTo>
                  <a:pt x="6802031" y="0"/>
                </a:lnTo>
                <a:lnTo>
                  <a:pt x="6802031" y="511757"/>
                </a:lnTo>
                <a:lnTo>
                  <a:pt x="0" y="5117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61" tIns="54161" rIns="54161" bIns="54161" numCol="1" spcCol="1270" anchor="ctr" anchorCtr="0">
            <a:noAutofit/>
          </a:bodyPr>
          <a:lstStyle/>
          <a:p>
            <a:pPr marL="0" lvl="0" indent="0" algn="l" defTabSz="9779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2800" b="1" kern="1200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Srozumitelné, praktické, včasné</a:t>
            </a:r>
            <a:br>
              <a:rPr lang="cs-CZ" sz="2800" b="1" kern="1200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kern="1200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garantovaně správné informace</a:t>
            </a:r>
            <a:endParaRPr lang="en-US" sz="2800" b="1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D9DC7D-D438-2A76-400C-C62182E24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1910" y="527225"/>
            <a:ext cx="6792205" cy="1045927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rgbClr val="F59A00"/>
                </a:solidFill>
              </a:rPr>
              <a:t>Centrální</a:t>
            </a:r>
            <a:r>
              <a:rPr lang="cs-CZ" dirty="0">
                <a:solidFill>
                  <a:srgbClr val="F59A00"/>
                </a:solidFill>
              </a:rPr>
              <a:t> tým </a:t>
            </a:r>
            <a:r>
              <a:rPr lang="cs-CZ" dirty="0"/>
              <a:t>podporuje</a:t>
            </a:r>
            <a:br>
              <a:rPr lang="cs-CZ" dirty="0"/>
            </a:br>
            <a:r>
              <a:rPr lang="cs-CZ" dirty="0"/>
              <a:t>oboustrannou komunikaci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18457502-37D6-58B4-C203-4B1399E9D089}"/>
              </a:ext>
            </a:extLst>
          </p:cNvPr>
          <p:cNvSpPr txBox="1"/>
          <p:nvPr/>
        </p:nvSpPr>
        <p:spPr>
          <a:xfrm>
            <a:off x="937623" y="3634337"/>
            <a:ext cx="260475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cs-CZ" sz="2800" b="1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Centrální tým</a:t>
            </a:r>
          </a:p>
        </p:txBody>
      </p:sp>
      <p:sp>
        <p:nvSpPr>
          <p:cNvPr id="28" name="!!2">
            <a:extLst>
              <a:ext uri="{FF2B5EF4-FFF2-40B4-BE49-F238E27FC236}">
                <a16:creationId xmlns:a16="http://schemas.microsoft.com/office/drawing/2014/main" id="{23D0E59E-1D6B-1A72-5678-B6AEF783DAF3}"/>
              </a:ext>
            </a:extLst>
          </p:cNvPr>
          <p:cNvSpPr/>
          <p:nvPr/>
        </p:nvSpPr>
        <p:spPr>
          <a:xfrm>
            <a:off x="4465662" y="-451231"/>
            <a:ext cx="204898" cy="271384"/>
          </a:xfrm>
          <a:custGeom>
            <a:avLst/>
            <a:gdLst>
              <a:gd name="connsiteX0" fmla="*/ 191 w 384524"/>
              <a:gd name="connsiteY0" fmla="*/ 509302 h 509301"/>
              <a:gd name="connsiteX1" fmla="*/ 191 w 384524"/>
              <a:gd name="connsiteY1" fmla="*/ 432721 h 509301"/>
              <a:gd name="connsiteX2" fmla="*/ 22860 w 384524"/>
              <a:gd name="connsiteY2" fmla="*/ 420529 h 509301"/>
              <a:gd name="connsiteX3" fmla="*/ 80296 w 384524"/>
              <a:gd name="connsiteY3" fmla="*/ 387191 h 509301"/>
              <a:gd name="connsiteX4" fmla="*/ 153257 w 384524"/>
              <a:gd name="connsiteY4" fmla="*/ 338519 h 509301"/>
              <a:gd name="connsiteX5" fmla="*/ 223552 w 384524"/>
              <a:gd name="connsiteY5" fmla="*/ 278987 h 509301"/>
              <a:gd name="connsiteX6" fmla="*/ 272510 w 384524"/>
              <a:gd name="connsiteY6" fmla="*/ 212693 h 509301"/>
              <a:gd name="connsiteX7" fmla="*/ 285464 w 384524"/>
              <a:gd name="connsiteY7" fmla="*/ 139732 h 509301"/>
              <a:gd name="connsiteX8" fmla="*/ 252127 w 384524"/>
              <a:gd name="connsiteY8" fmla="*/ 92869 h 509301"/>
              <a:gd name="connsiteX9" fmla="*/ 190691 w 384524"/>
              <a:gd name="connsiteY9" fmla="*/ 77534 h 509301"/>
              <a:gd name="connsiteX10" fmla="*/ 114110 w 384524"/>
              <a:gd name="connsiteY10" fmla="*/ 107728 h 509301"/>
              <a:gd name="connsiteX11" fmla="*/ 94488 w 384524"/>
              <a:gd name="connsiteY11" fmla="*/ 209074 h 509301"/>
              <a:gd name="connsiteX12" fmla="*/ 9906 w 384524"/>
              <a:gd name="connsiteY12" fmla="*/ 193834 h 509301"/>
              <a:gd name="connsiteX13" fmla="*/ 27242 w 384524"/>
              <a:gd name="connsiteY13" fmla="*/ 87440 h 509301"/>
              <a:gd name="connsiteX14" fmla="*/ 96203 w 384524"/>
              <a:gd name="connsiteY14" fmla="*/ 21622 h 509301"/>
              <a:gd name="connsiteX15" fmla="*/ 200311 w 384524"/>
              <a:gd name="connsiteY15" fmla="*/ 0 h 509301"/>
              <a:gd name="connsiteX16" fmla="*/ 286607 w 384524"/>
              <a:gd name="connsiteY16" fmla="*/ 15812 h 509301"/>
              <a:gd name="connsiteX17" fmla="*/ 348425 w 384524"/>
              <a:gd name="connsiteY17" fmla="*/ 63151 h 509301"/>
              <a:gd name="connsiteX18" fmla="*/ 375571 w 384524"/>
              <a:gd name="connsiteY18" fmla="*/ 135255 h 509301"/>
              <a:gd name="connsiteX19" fmla="*/ 356902 w 384524"/>
              <a:gd name="connsiteY19" fmla="*/ 221742 h 509301"/>
              <a:gd name="connsiteX20" fmla="*/ 310134 w 384524"/>
              <a:gd name="connsiteY20" fmla="*/ 287084 h 509301"/>
              <a:gd name="connsiteX21" fmla="*/ 246031 w 384524"/>
              <a:gd name="connsiteY21" fmla="*/ 343376 h 509301"/>
              <a:gd name="connsiteX22" fmla="*/ 179261 w 384524"/>
              <a:gd name="connsiteY22" fmla="*/ 387096 h 509301"/>
              <a:gd name="connsiteX23" fmla="*/ 122777 w 384524"/>
              <a:gd name="connsiteY23" fmla="*/ 416814 h 509301"/>
              <a:gd name="connsiteX24" fmla="*/ 90773 w 384524"/>
              <a:gd name="connsiteY24" fmla="*/ 429863 h 509301"/>
              <a:gd name="connsiteX25" fmla="*/ 384524 w 384524"/>
              <a:gd name="connsiteY25" fmla="*/ 429863 h 509301"/>
              <a:gd name="connsiteX26" fmla="*/ 384524 w 384524"/>
              <a:gd name="connsiteY26" fmla="*/ 509207 h 509301"/>
              <a:gd name="connsiteX27" fmla="*/ 0 w 384524"/>
              <a:gd name="connsiteY27" fmla="*/ 509207 h 50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4524" h="509301">
                <a:moveTo>
                  <a:pt x="191" y="509302"/>
                </a:moveTo>
                <a:lnTo>
                  <a:pt x="191" y="432721"/>
                </a:lnTo>
                <a:cubicBezTo>
                  <a:pt x="191" y="432721"/>
                  <a:pt x="7715" y="428625"/>
                  <a:pt x="22860" y="420529"/>
                </a:cubicBezTo>
                <a:cubicBezTo>
                  <a:pt x="38005" y="412433"/>
                  <a:pt x="57150" y="401288"/>
                  <a:pt x="80296" y="387191"/>
                </a:cubicBezTo>
                <a:cubicBezTo>
                  <a:pt x="103442" y="373094"/>
                  <a:pt x="127730" y="356807"/>
                  <a:pt x="153257" y="338519"/>
                </a:cubicBezTo>
                <a:cubicBezTo>
                  <a:pt x="178784" y="320231"/>
                  <a:pt x="202216" y="300323"/>
                  <a:pt x="223552" y="278987"/>
                </a:cubicBezTo>
                <a:cubicBezTo>
                  <a:pt x="244888" y="257651"/>
                  <a:pt x="261271" y="235553"/>
                  <a:pt x="272510" y="212693"/>
                </a:cubicBezTo>
                <a:cubicBezTo>
                  <a:pt x="286131" y="185071"/>
                  <a:pt x="290417" y="160687"/>
                  <a:pt x="285464" y="139732"/>
                </a:cubicBezTo>
                <a:cubicBezTo>
                  <a:pt x="280416" y="118682"/>
                  <a:pt x="269272" y="103061"/>
                  <a:pt x="252127" y="92869"/>
                </a:cubicBezTo>
                <a:cubicBezTo>
                  <a:pt x="234887" y="82677"/>
                  <a:pt x="214408" y="77534"/>
                  <a:pt x="190691" y="77534"/>
                </a:cubicBezTo>
                <a:cubicBezTo>
                  <a:pt x="158687" y="77534"/>
                  <a:pt x="133160" y="87630"/>
                  <a:pt x="114110" y="107728"/>
                </a:cubicBezTo>
                <a:cubicBezTo>
                  <a:pt x="95155" y="127826"/>
                  <a:pt x="88583" y="161639"/>
                  <a:pt x="94488" y="209074"/>
                </a:cubicBezTo>
                <a:lnTo>
                  <a:pt x="9906" y="193834"/>
                </a:lnTo>
                <a:cubicBezTo>
                  <a:pt x="5715" y="152400"/>
                  <a:pt x="11525" y="116967"/>
                  <a:pt x="27242" y="87440"/>
                </a:cubicBezTo>
                <a:cubicBezTo>
                  <a:pt x="42958" y="58007"/>
                  <a:pt x="66008" y="36100"/>
                  <a:pt x="96203" y="21622"/>
                </a:cubicBezTo>
                <a:cubicBezTo>
                  <a:pt x="126492" y="7239"/>
                  <a:pt x="161163" y="0"/>
                  <a:pt x="200311" y="0"/>
                </a:cubicBezTo>
                <a:cubicBezTo>
                  <a:pt x="232315" y="0"/>
                  <a:pt x="261176" y="5239"/>
                  <a:pt x="286607" y="15812"/>
                </a:cubicBezTo>
                <a:cubicBezTo>
                  <a:pt x="312039" y="26384"/>
                  <a:pt x="332708" y="42101"/>
                  <a:pt x="348425" y="63151"/>
                </a:cubicBezTo>
                <a:cubicBezTo>
                  <a:pt x="364141" y="84201"/>
                  <a:pt x="373190" y="108204"/>
                  <a:pt x="375571" y="135255"/>
                </a:cubicBezTo>
                <a:cubicBezTo>
                  <a:pt x="377952" y="162306"/>
                  <a:pt x="371761" y="191167"/>
                  <a:pt x="356902" y="221742"/>
                </a:cubicBezTo>
                <a:cubicBezTo>
                  <a:pt x="345662" y="244602"/>
                  <a:pt x="330041" y="266319"/>
                  <a:pt x="310134" y="287084"/>
                </a:cubicBezTo>
                <a:cubicBezTo>
                  <a:pt x="290227" y="307848"/>
                  <a:pt x="268891" y="326612"/>
                  <a:pt x="246031" y="343376"/>
                </a:cubicBezTo>
                <a:cubicBezTo>
                  <a:pt x="223171" y="360236"/>
                  <a:pt x="200978" y="374809"/>
                  <a:pt x="179261" y="387096"/>
                </a:cubicBezTo>
                <a:cubicBezTo>
                  <a:pt x="157639" y="399383"/>
                  <a:pt x="138779" y="409289"/>
                  <a:pt x="122777" y="416814"/>
                </a:cubicBezTo>
                <a:cubicBezTo>
                  <a:pt x="106775" y="424339"/>
                  <a:pt x="96107" y="428720"/>
                  <a:pt x="90773" y="429863"/>
                </a:cubicBezTo>
                <a:lnTo>
                  <a:pt x="384524" y="429863"/>
                </a:lnTo>
                <a:lnTo>
                  <a:pt x="384524" y="509207"/>
                </a:lnTo>
                <a:lnTo>
                  <a:pt x="0" y="509207"/>
                </a:lnTo>
                <a:close/>
              </a:path>
            </a:pathLst>
          </a:custGeom>
          <a:solidFill>
            <a:srgbClr val="F4FBF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cs-CZ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!!3">
            <a:extLst>
              <a:ext uri="{FF2B5EF4-FFF2-40B4-BE49-F238E27FC236}">
                <a16:creationId xmlns:a16="http://schemas.microsoft.com/office/drawing/2014/main" id="{4350A610-FF7A-37FE-3C78-A3673A6D3A7F}"/>
              </a:ext>
            </a:extLst>
          </p:cNvPr>
          <p:cNvSpPr/>
          <p:nvPr/>
        </p:nvSpPr>
        <p:spPr>
          <a:xfrm>
            <a:off x="8213502" y="-456599"/>
            <a:ext cx="212966" cy="276206"/>
          </a:xfrm>
          <a:custGeom>
            <a:avLst/>
            <a:gdLst>
              <a:gd name="connsiteX0" fmla="*/ 208216 w 399668"/>
              <a:gd name="connsiteY0" fmla="*/ 518160 h 518350"/>
              <a:gd name="connsiteX1" fmla="*/ 101441 w 399668"/>
              <a:gd name="connsiteY1" fmla="*/ 497396 h 518350"/>
              <a:gd name="connsiteX2" fmla="*/ 27146 w 399668"/>
              <a:gd name="connsiteY2" fmla="*/ 434721 h 518350"/>
              <a:gd name="connsiteX3" fmla="*/ 0 w 399668"/>
              <a:gd name="connsiteY3" fmla="*/ 330613 h 518350"/>
              <a:gd name="connsiteX4" fmla="*/ 87249 w 399668"/>
              <a:gd name="connsiteY4" fmla="*/ 318040 h 518350"/>
              <a:gd name="connsiteX5" fmla="*/ 123254 w 399668"/>
              <a:gd name="connsiteY5" fmla="*/ 407670 h 518350"/>
              <a:gd name="connsiteX6" fmla="*/ 210026 w 399668"/>
              <a:gd name="connsiteY6" fmla="*/ 438817 h 518350"/>
              <a:gd name="connsiteX7" fmla="*/ 285274 w 399668"/>
              <a:gd name="connsiteY7" fmla="*/ 414052 h 518350"/>
              <a:gd name="connsiteX8" fmla="*/ 315087 w 399668"/>
              <a:gd name="connsiteY8" fmla="*/ 351377 h 518350"/>
              <a:gd name="connsiteX9" fmla="*/ 299942 w 399668"/>
              <a:gd name="connsiteY9" fmla="*/ 304991 h 518350"/>
              <a:gd name="connsiteX10" fmla="*/ 262128 w 399668"/>
              <a:gd name="connsiteY10" fmla="*/ 280702 h 518350"/>
              <a:gd name="connsiteX11" fmla="*/ 217170 w 399668"/>
              <a:gd name="connsiteY11" fmla="*/ 273082 h 518350"/>
              <a:gd name="connsiteX12" fmla="*/ 157544 w 399668"/>
              <a:gd name="connsiteY12" fmla="*/ 273082 h 518350"/>
              <a:gd name="connsiteX13" fmla="*/ 157544 w 399668"/>
              <a:gd name="connsiteY13" fmla="*/ 225266 h 518350"/>
              <a:gd name="connsiteX14" fmla="*/ 218980 w 399668"/>
              <a:gd name="connsiteY14" fmla="*/ 225266 h 518350"/>
              <a:gd name="connsiteX15" fmla="*/ 281749 w 399668"/>
              <a:gd name="connsiteY15" fmla="*/ 209931 h 518350"/>
              <a:gd name="connsiteX16" fmla="*/ 308038 w 399668"/>
              <a:gd name="connsiteY16" fmla="*/ 159449 h 518350"/>
              <a:gd name="connsiteX17" fmla="*/ 279559 w 399668"/>
              <a:gd name="connsiteY17" fmla="*/ 97250 h 518350"/>
              <a:gd name="connsiteX18" fmla="*/ 202978 w 399668"/>
              <a:gd name="connsiteY18" fmla="*/ 76486 h 518350"/>
              <a:gd name="connsiteX19" fmla="*/ 140684 w 399668"/>
              <a:gd name="connsiteY19" fmla="*/ 89059 h 518350"/>
              <a:gd name="connsiteX20" fmla="*/ 104680 w 399668"/>
              <a:gd name="connsiteY20" fmla="*/ 125159 h 518350"/>
              <a:gd name="connsiteX21" fmla="*/ 91726 w 399668"/>
              <a:gd name="connsiteY21" fmla="*/ 172784 h 518350"/>
              <a:gd name="connsiteX22" fmla="*/ 10763 w 399668"/>
              <a:gd name="connsiteY22" fmla="*/ 159925 h 518350"/>
              <a:gd name="connsiteX23" fmla="*/ 19621 w 399668"/>
              <a:gd name="connsiteY23" fmla="*/ 115729 h 518350"/>
              <a:gd name="connsiteX24" fmla="*/ 49435 w 399668"/>
              <a:gd name="connsiteY24" fmla="*/ 60770 h 518350"/>
              <a:gd name="connsiteX25" fmla="*/ 107252 w 399668"/>
              <a:gd name="connsiteY25" fmla="*/ 16193 h 518350"/>
              <a:gd name="connsiteX26" fmla="*/ 200311 w 399668"/>
              <a:gd name="connsiteY26" fmla="*/ 0 h 518350"/>
              <a:gd name="connsiteX27" fmla="*/ 340043 w 399668"/>
              <a:gd name="connsiteY27" fmla="*/ 35624 h 518350"/>
              <a:gd name="connsiteX28" fmla="*/ 389858 w 399668"/>
              <a:gd name="connsiteY28" fmla="*/ 137922 h 518350"/>
              <a:gd name="connsiteX29" fmla="*/ 365379 w 399668"/>
              <a:gd name="connsiteY29" fmla="*/ 213646 h 518350"/>
              <a:gd name="connsiteX30" fmla="*/ 293751 w 399668"/>
              <a:gd name="connsiteY30" fmla="*/ 251460 h 518350"/>
              <a:gd name="connsiteX31" fmla="*/ 370332 w 399668"/>
              <a:gd name="connsiteY31" fmla="*/ 290703 h 518350"/>
              <a:gd name="connsiteX32" fmla="*/ 399669 w 399668"/>
              <a:gd name="connsiteY32" fmla="*/ 371380 h 518350"/>
              <a:gd name="connsiteX33" fmla="*/ 375190 w 399668"/>
              <a:gd name="connsiteY33" fmla="*/ 450247 h 518350"/>
              <a:gd name="connsiteX34" fmla="*/ 307086 w 399668"/>
              <a:gd name="connsiteY34" fmla="*/ 500729 h 518350"/>
              <a:gd name="connsiteX35" fmla="*/ 208312 w 399668"/>
              <a:gd name="connsiteY35" fmla="*/ 518351 h 518350"/>
              <a:gd name="connsiteX36" fmla="*/ 208312 w 399668"/>
              <a:gd name="connsiteY36" fmla="*/ 518351 h 51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99668" h="518350">
                <a:moveTo>
                  <a:pt x="208216" y="518160"/>
                </a:moveTo>
                <a:cubicBezTo>
                  <a:pt x="168497" y="518160"/>
                  <a:pt x="132874" y="511207"/>
                  <a:pt x="101441" y="497396"/>
                </a:cubicBezTo>
                <a:cubicBezTo>
                  <a:pt x="70009" y="483584"/>
                  <a:pt x="45244" y="462725"/>
                  <a:pt x="27146" y="434721"/>
                </a:cubicBezTo>
                <a:cubicBezTo>
                  <a:pt x="9049" y="406813"/>
                  <a:pt x="0" y="372047"/>
                  <a:pt x="0" y="330613"/>
                </a:cubicBezTo>
                <a:lnTo>
                  <a:pt x="87249" y="318040"/>
                </a:lnTo>
                <a:cubicBezTo>
                  <a:pt x="88392" y="357092"/>
                  <a:pt x="100489" y="387001"/>
                  <a:pt x="123254" y="407670"/>
                </a:cubicBezTo>
                <a:cubicBezTo>
                  <a:pt x="146113" y="428435"/>
                  <a:pt x="175070" y="438817"/>
                  <a:pt x="210026" y="438817"/>
                </a:cubicBezTo>
                <a:cubicBezTo>
                  <a:pt x="240316" y="438817"/>
                  <a:pt x="265366" y="430530"/>
                  <a:pt x="285274" y="414052"/>
                </a:cubicBezTo>
                <a:cubicBezTo>
                  <a:pt x="305181" y="397478"/>
                  <a:pt x="315087" y="376619"/>
                  <a:pt x="315087" y="351377"/>
                </a:cubicBezTo>
                <a:cubicBezTo>
                  <a:pt x="315087" y="331565"/>
                  <a:pt x="310039" y="316040"/>
                  <a:pt x="299942" y="304991"/>
                </a:cubicBezTo>
                <a:cubicBezTo>
                  <a:pt x="289846" y="293846"/>
                  <a:pt x="277273" y="285750"/>
                  <a:pt x="262128" y="280702"/>
                </a:cubicBezTo>
                <a:cubicBezTo>
                  <a:pt x="246983" y="275654"/>
                  <a:pt x="232029" y="273082"/>
                  <a:pt x="217170" y="273082"/>
                </a:cubicBezTo>
                <a:lnTo>
                  <a:pt x="157544" y="273082"/>
                </a:lnTo>
                <a:lnTo>
                  <a:pt x="157544" y="225266"/>
                </a:lnTo>
                <a:lnTo>
                  <a:pt x="218980" y="225266"/>
                </a:lnTo>
                <a:cubicBezTo>
                  <a:pt x="243269" y="225266"/>
                  <a:pt x="264223" y="220123"/>
                  <a:pt x="281749" y="209931"/>
                </a:cubicBezTo>
                <a:cubicBezTo>
                  <a:pt x="299276" y="199739"/>
                  <a:pt x="308038" y="182880"/>
                  <a:pt x="308038" y="159449"/>
                </a:cubicBezTo>
                <a:cubicBezTo>
                  <a:pt x="308038" y="131826"/>
                  <a:pt x="298513" y="111062"/>
                  <a:pt x="279559" y="97250"/>
                </a:cubicBezTo>
                <a:cubicBezTo>
                  <a:pt x="260604" y="83439"/>
                  <a:pt x="235077" y="76486"/>
                  <a:pt x="202978" y="76486"/>
                </a:cubicBezTo>
                <a:cubicBezTo>
                  <a:pt x="177451" y="76486"/>
                  <a:pt x="156686" y="80677"/>
                  <a:pt x="140684" y="89059"/>
                </a:cubicBezTo>
                <a:cubicBezTo>
                  <a:pt x="124682" y="97441"/>
                  <a:pt x="112681" y="109442"/>
                  <a:pt x="104680" y="125159"/>
                </a:cubicBezTo>
                <a:cubicBezTo>
                  <a:pt x="96679" y="140875"/>
                  <a:pt x="92393" y="156686"/>
                  <a:pt x="91726" y="172784"/>
                </a:cubicBezTo>
                <a:lnTo>
                  <a:pt x="10763" y="159925"/>
                </a:lnTo>
                <a:cubicBezTo>
                  <a:pt x="10763" y="148209"/>
                  <a:pt x="13716" y="133445"/>
                  <a:pt x="19621" y="115729"/>
                </a:cubicBezTo>
                <a:cubicBezTo>
                  <a:pt x="25527" y="98012"/>
                  <a:pt x="35528" y="79629"/>
                  <a:pt x="49435" y="60770"/>
                </a:cubicBezTo>
                <a:cubicBezTo>
                  <a:pt x="63341" y="41815"/>
                  <a:pt x="82677" y="26956"/>
                  <a:pt x="107252" y="16193"/>
                </a:cubicBezTo>
                <a:cubicBezTo>
                  <a:pt x="131826" y="5429"/>
                  <a:pt x="162878" y="0"/>
                  <a:pt x="200311" y="0"/>
                </a:cubicBezTo>
                <a:cubicBezTo>
                  <a:pt x="260223" y="0"/>
                  <a:pt x="306800" y="11906"/>
                  <a:pt x="340043" y="35624"/>
                </a:cubicBezTo>
                <a:cubicBezTo>
                  <a:pt x="373285" y="59341"/>
                  <a:pt x="389858" y="93440"/>
                  <a:pt x="389858" y="137922"/>
                </a:cubicBezTo>
                <a:cubicBezTo>
                  <a:pt x="389858" y="167354"/>
                  <a:pt x="381667" y="192596"/>
                  <a:pt x="365379" y="213646"/>
                </a:cubicBezTo>
                <a:cubicBezTo>
                  <a:pt x="349091" y="234696"/>
                  <a:pt x="325183" y="247269"/>
                  <a:pt x="293751" y="251460"/>
                </a:cubicBezTo>
                <a:cubicBezTo>
                  <a:pt x="325183" y="255651"/>
                  <a:pt x="350711" y="268700"/>
                  <a:pt x="370332" y="290703"/>
                </a:cubicBezTo>
                <a:cubicBezTo>
                  <a:pt x="389954" y="312611"/>
                  <a:pt x="399669" y="339566"/>
                  <a:pt x="399669" y="371380"/>
                </a:cubicBezTo>
                <a:cubicBezTo>
                  <a:pt x="399669" y="403193"/>
                  <a:pt x="391478" y="428339"/>
                  <a:pt x="375190" y="450247"/>
                </a:cubicBezTo>
                <a:cubicBezTo>
                  <a:pt x="358902" y="472154"/>
                  <a:pt x="336137" y="489014"/>
                  <a:pt x="307086" y="500729"/>
                </a:cubicBezTo>
                <a:cubicBezTo>
                  <a:pt x="278035" y="512445"/>
                  <a:pt x="245078" y="518351"/>
                  <a:pt x="208312" y="518351"/>
                </a:cubicBezTo>
                <a:lnTo>
                  <a:pt x="208312" y="518351"/>
                </a:lnTo>
                <a:close/>
              </a:path>
            </a:pathLst>
          </a:custGeom>
          <a:solidFill>
            <a:srgbClr val="F4FBF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cs-CZ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!!1">
            <a:extLst>
              <a:ext uri="{FF2B5EF4-FFF2-40B4-BE49-F238E27FC236}">
                <a16:creationId xmlns:a16="http://schemas.microsoft.com/office/drawing/2014/main" id="{326D38E1-13B9-F270-5C47-8B40D0F4BBD2}"/>
              </a:ext>
            </a:extLst>
          </p:cNvPr>
          <p:cNvSpPr/>
          <p:nvPr/>
        </p:nvSpPr>
        <p:spPr>
          <a:xfrm>
            <a:off x="644991" y="-450214"/>
            <a:ext cx="141402" cy="270470"/>
          </a:xfrm>
          <a:custGeom>
            <a:avLst/>
            <a:gdLst>
              <a:gd name="connsiteX0" fmla="*/ 265176 w 265366"/>
              <a:gd name="connsiteY0" fmla="*/ 428244 h 507587"/>
              <a:gd name="connsiteX1" fmla="*/ 265176 w 265366"/>
              <a:gd name="connsiteY1" fmla="*/ 507587 h 507587"/>
              <a:gd name="connsiteX2" fmla="*/ 25718 w 265366"/>
              <a:gd name="connsiteY2" fmla="*/ 507587 h 507587"/>
              <a:gd name="connsiteX3" fmla="*/ 25718 w 265366"/>
              <a:gd name="connsiteY3" fmla="*/ 428244 h 507587"/>
              <a:gd name="connsiteX4" fmla="*/ 107633 w 265366"/>
              <a:gd name="connsiteY4" fmla="*/ 428244 h 507587"/>
              <a:gd name="connsiteX5" fmla="*/ 107633 w 265366"/>
              <a:gd name="connsiteY5" fmla="*/ 110966 h 507587"/>
              <a:gd name="connsiteX6" fmla="*/ 84487 w 265366"/>
              <a:gd name="connsiteY6" fmla="*/ 160973 h 507587"/>
              <a:gd name="connsiteX7" fmla="*/ 50673 w 265366"/>
              <a:gd name="connsiteY7" fmla="*/ 185738 h 507587"/>
              <a:gd name="connsiteX8" fmla="*/ 18669 w 265366"/>
              <a:gd name="connsiteY8" fmla="*/ 194310 h 507587"/>
              <a:gd name="connsiteX9" fmla="*/ 0 w 265366"/>
              <a:gd name="connsiteY9" fmla="*/ 195644 h 507587"/>
              <a:gd name="connsiteX10" fmla="*/ 0 w 265366"/>
              <a:gd name="connsiteY10" fmla="*/ 95155 h 507587"/>
              <a:gd name="connsiteX11" fmla="*/ 23146 w 265366"/>
              <a:gd name="connsiteY11" fmla="*/ 95155 h 507587"/>
              <a:gd name="connsiteX12" fmla="*/ 61913 w 265366"/>
              <a:gd name="connsiteY12" fmla="*/ 85439 h 507587"/>
              <a:gd name="connsiteX13" fmla="*/ 98870 w 265366"/>
              <a:gd name="connsiteY13" fmla="*/ 55912 h 507587"/>
              <a:gd name="connsiteX14" fmla="*/ 116681 w 265366"/>
              <a:gd name="connsiteY14" fmla="*/ 0 h 507587"/>
              <a:gd name="connsiteX15" fmla="*/ 196787 w 265366"/>
              <a:gd name="connsiteY15" fmla="*/ 0 h 507587"/>
              <a:gd name="connsiteX16" fmla="*/ 196787 w 265366"/>
              <a:gd name="connsiteY16" fmla="*/ 428149 h 507587"/>
              <a:gd name="connsiteX17" fmla="*/ 265367 w 265366"/>
              <a:gd name="connsiteY17" fmla="*/ 428149 h 50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5366" h="507587">
                <a:moveTo>
                  <a:pt x="265176" y="428244"/>
                </a:moveTo>
                <a:lnTo>
                  <a:pt x="265176" y="507587"/>
                </a:lnTo>
                <a:lnTo>
                  <a:pt x="25718" y="507587"/>
                </a:lnTo>
                <a:lnTo>
                  <a:pt x="25718" y="428244"/>
                </a:lnTo>
                <a:lnTo>
                  <a:pt x="107633" y="428244"/>
                </a:lnTo>
                <a:lnTo>
                  <a:pt x="107633" y="110966"/>
                </a:lnTo>
                <a:cubicBezTo>
                  <a:pt x="102870" y="132588"/>
                  <a:pt x="95155" y="149257"/>
                  <a:pt x="84487" y="160973"/>
                </a:cubicBezTo>
                <a:cubicBezTo>
                  <a:pt x="73819" y="172688"/>
                  <a:pt x="62484" y="180975"/>
                  <a:pt x="50673" y="185738"/>
                </a:cubicBezTo>
                <a:cubicBezTo>
                  <a:pt x="38767" y="190500"/>
                  <a:pt x="28099" y="193357"/>
                  <a:pt x="18669" y="194310"/>
                </a:cubicBezTo>
                <a:cubicBezTo>
                  <a:pt x="9239" y="195263"/>
                  <a:pt x="2953" y="195644"/>
                  <a:pt x="0" y="195644"/>
                </a:cubicBezTo>
                <a:lnTo>
                  <a:pt x="0" y="95155"/>
                </a:lnTo>
                <a:lnTo>
                  <a:pt x="23146" y="95155"/>
                </a:lnTo>
                <a:cubicBezTo>
                  <a:pt x="35052" y="95155"/>
                  <a:pt x="47911" y="91916"/>
                  <a:pt x="61913" y="85439"/>
                </a:cubicBezTo>
                <a:cubicBezTo>
                  <a:pt x="75819" y="78962"/>
                  <a:pt x="88202" y="69152"/>
                  <a:pt x="98870" y="55912"/>
                </a:cubicBezTo>
                <a:cubicBezTo>
                  <a:pt x="109538" y="42672"/>
                  <a:pt x="115443" y="24098"/>
                  <a:pt x="116681" y="0"/>
                </a:cubicBezTo>
                <a:lnTo>
                  <a:pt x="196787" y="0"/>
                </a:lnTo>
                <a:lnTo>
                  <a:pt x="196787" y="428149"/>
                </a:lnTo>
                <a:lnTo>
                  <a:pt x="265367" y="428149"/>
                </a:lnTo>
                <a:close/>
              </a:path>
            </a:pathLst>
          </a:custGeom>
          <a:solidFill>
            <a:srgbClr val="C8E8F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cs-CZ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C5325721-4099-E9AA-9CDB-E32D90771C50}"/>
              </a:ext>
            </a:extLst>
          </p:cNvPr>
          <p:cNvGrpSpPr/>
          <p:nvPr/>
        </p:nvGrpSpPr>
        <p:grpSpPr>
          <a:xfrm>
            <a:off x="4804031" y="1885593"/>
            <a:ext cx="648315" cy="648317"/>
            <a:chOff x="1187611" y="1585853"/>
            <a:chExt cx="1045926" cy="1045927"/>
          </a:xfrm>
        </p:grpSpPr>
        <p:sp>
          <p:nvSpPr>
            <p:cNvPr id="51" name="Slza 50">
              <a:extLst>
                <a:ext uri="{FF2B5EF4-FFF2-40B4-BE49-F238E27FC236}">
                  <a16:creationId xmlns:a16="http://schemas.microsoft.com/office/drawing/2014/main" id="{43EB1FAF-5696-AE5D-F9DD-F7A9EE1E6ACC}"/>
                </a:ext>
              </a:extLst>
            </p:cNvPr>
            <p:cNvSpPr/>
            <p:nvPr/>
          </p:nvSpPr>
          <p:spPr>
            <a:xfrm rot="10800000" flipH="1">
              <a:off x="1187611" y="1585853"/>
              <a:ext cx="1045926" cy="1045927"/>
            </a:xfrm>
            <a:prstGeom prst="teardrop">
              <a:avLst/>
            </a:prstGeom>
            <a:solidFill>
              <a:srgbClr val="F59A00"/>
            </a:solidFill>
            <a:ln w="349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cs-CZ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vál 51">
              <a:extLst>
                <a:ext uri="{FF2B5EF4-FFF2-40B4-BE49-F238E27FC236}">
                  <a16:creationId xmlns:a16="http://schemas.microsoft.com/office/drawing/2014/main" id="{ABA424D6-26BF-122C-2845-C1E6C95CBBEB}"/>
                </a:ext>
              </a:extLst>
            </p:cNvPr>
            <p:cNvSpPr/>
            <p:nvPr/>
          </p:nvSpPr>
          <p:spPr>
            <a:xfrm>
              <a:off x="1346373" y="1744617"/>
              <a:ext cx="728400" cy="728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Grafický objekt 50">
            <a:extLst>
              <a:ext uri="{FF2B5EF4-FFF2-40B4-BE49-F238E27FC236}">
                <a16:creationId xmlns:a16="http://schemas.microsoft.com/office/drawing/2014/main" id="{81315826-9882-77EE-4720-2F7059E925AB}"/>
              </a:ext>
            </a:extLst>
          </p:cNvPr>
          <p:cNvSpPr/>
          <p:nvPr/>
        </p:nvSpPr>
        <p:spPr>
          <a:xfrm>
            <a:off x="5004807" y="2308185"/>
            <a:ext cx="312453" cy="251186"/>
          </a:xfrm>
          <a:custGeom>
            <a:avLst/>
            <a:gdLst>
              <a:gd name="connsiteX0" fmla="*/ 476329 w 476329"/>
              <a:gd name="connsiteY0" fmla="*/ 0 h 382931"/>
              <a:gd name="connsiteX1" fmla="*/ 184127 w 476329"/>
              <a:gd name="connsiteY1" fmla="*/ 382932 h 382931"/>
              <a:gd name="connsiteX2" fmla="*/ 184127 w 476329"/>
              <a:gd name="connsiteY2" fmla="*/ 382932 h 382931"/>
              <a:gd name="connsiteX3" fmla="*/ 0 w 476329"/>
              <a:gd name="connsiteY3" fmla="*/ 242835 h 38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329" h="382931">
                <a:moveTo>
                  <a:pt x="476329" y="0"/>
                </a:moveTo>
                <a:lnTo>
                  <a:pt x="184127" y="382932"/>
                </a:lnTo>
                <a:lnTo>
                  <a:pt x="184127" y="382932"/>
                </a:lnTo>
                <a:lnTo>
                  <a:pt x="0" y="242835"/>
                </a:lnTo>
              </a:path>
            </a:pathLst>
          </a:custGeom>
          <a:noFill/>
          <a:ln w="50800" cap="rnd">
            <a:solidFill>
              <a:srgbClr val="002367"/>
            </a:solidFill>
            <a:prstDash val="solid"/>
            <a:round/>
          </a:ln>
        </p:spPr>
        <p:txBody>
          <a:bodyPr rtlCol="0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F6BFE9DC-EFDA-1C14-5FA2-05246C62E234}"/>
              </a:ext>
            </a:extLst>
          </p:cNvPr>
          <p:cNvGrpSpPr/>
          <p:nvPr/>
        </p:nvGrpSpPr>
        <p:grpSpPr>
          <a:xfrm>
            <a:off x="4795168" y="2789293"/>
            <a:ext cx="7857538" cy="643907"/>
            <a:chOff x="4798889" y="3160741"/>
            <a:chExt cx="7847061" cy="643907"/>
          </a:xfrm>
        </p:grpSpPr>
        <p:sp>
          <p:nvSpPr>
            <p:cNvPr id="39" name="Obdélník: se zakulacenými rohy 38">
              <a:extLst>
                <a:ext uri="{FF2B5EF4-FFF2-40B4-BE49-F238E27FC236}">
                  <a16:creationId xmlns:a16="http://schemas.microsoft.com/office/drawing/2014/main" id="{4A021F07-6937-34C2-EDBC-6970D71495CF}"/>
                </a:ext>
              </a:extLst>
            </p:cNvPr>
            <p:cNvSpPr/>
            <p:nvPr/>
          </p:nvSpPr>
          <p:spPr>
            <a:xfrm>
              <a:off x="4798889" y="3160741"/>
              <a:ext cx="7847061" cy="643907"/>
            </a:xfrm>
            <a:prstGeom prst="roundRect">
              <a:avLst>
                <a:gd name="adj" fmla="val 50000"/>
              </a:avLst>
            </a:prstGeom>
            <a:solidFill>
              <a:srgbClr val="F59A00">
                <a:alpha val="25098"/>
              </a:srgbClr>
            </a:solidFill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 sz="23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Volný tvar: obrazec 40">
              <a:extLst>
                <a:ext uri="{FF2B5EF4-FFF2-40B4-BE49-F238E27FC236}">
                  <a16:creationId xmlns:a16="http://schemas.microsoft.com/office/drawing/2014/main" id="{C1D9696E-DC7F-FA4B-7BD6-C3780A933DFF}"/>
                </a:ext>
              </a:extLst>
            </p:cNvPr>
            <p:cNvSpPr/>
            <p:nvPr/>
          </p:nvSpPr>
          <p:spPr>
            <a:xfrm>
              <a:off x="5639229" y="3160741"/>
              <a:ext cx="6066237" cy="643907"/>
            </a:xfrm>
            <a:custGeom>
              <a:avLst/>
              <a:gdLst>
                <a:gd name="connsiteX0" fmla="*/ 0 w 6802031"/>
                <a:gd name="connsiteY0" fmla="*/ 0 h 511757"/>
                <a:gd name="connsiteX1" fmla="*/ 6802031 w 6802031"/>
                <a:gd name="connsiteY1" fmla="*/ 0 h 511757"/>
                <a:gd name="connsiteX2" fmla="*/ 6802031 w 6802031"/>
                <a:gd name="connsiteY2" fmla="*/ 511757 h 511757"/>
                <a:gd name="connsiteX3" fmla="*/ 0 w 6802031"/>
                <a:gd name="connsiteY3" fmla="*/ 511757 h 511757"/>
                <a:gd name="connsiteX4" fmla="*/ 0 w 6802031"/>
                <a:gd name="connsiteY4" fmla="*/ 0 h 51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2031" h="511757">
                  <a:moveTo>
                    <a:pt x="0" y="0"/>
                  </a:moveTo>
                  <a:lnTo>
                    <a:pt x="6802031" y="0"/>
                  </a:lnTo>
                  <a:lnTo>
                    <a:pt x="6802031" y="511757"/>
                  </a:lnTo>
                  <a:lnTo>
                    <a:pt x="0" y="5117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300" kern="12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Helpdesk a právní poradna</a:t>
              </a:r>
              <a:endParaRPr lang="en-US" sz="2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5" name="Grafický objekt 54" descr="Call centrum obrys">
              <a:extLst>
                <a:ext uri="{FF2B5EF4-FFF2-40B4-BE49-F238E27FC236}">
                  <a16:creationId xmlns:a16="http://schemas.microsoft.com/office/drawing/2014/main" id="{F0CCBA6D-A697-DF8E-0286-24F5F144E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971446" y="3212755"/>
              <a:ext cx="504930" cy="504930"/>
            </a:xfrm>
            <a:prstGeom prst="rect">
              <a:avLst/>
            </a:prstGeom>
          </p:spPr>
        </p:pic>
      </p:grpSp>
      <p:grpSp>
        <p:nvGrpSpPr>
          <p:cNvPr id="66" name="Skupina 65">
            <a:extLst>
              <a:ext uri="{FF2B5EF4-FFF2-40B4-BE49-F238E27FC236}">
                <a16:creationId xmlns:a16="http://schemas.microsoft.com/office/drawing/2014/main" id="{7A6D8A39-50C0-65D6-A30E-D53C7994D97B}"/>
              </a:ext>
            </a:extLst>
          </p:cNvPr>
          <p:cNvGrpSpPr/>
          <p:nvPr/>
        </p:nvGrpSpPr>
        <p:grpSpPr>
          <a:xfrm>
            <a:off x="4805645" y="3585876"/>
            <a:ext cx="7847061" cy="643907"/>
            <a:chOff x="4798889" y="3965625"/>
            <a:chExt cx="7847061" cy="643907"/>
          </a:xfrm>
        </p:grpSpPr>
        <p:sp>
          <p:nvSpPr>
            <p:cNvPr id="42" name="Obdélník: se zakulacenými rohy 41">
              <a:extLst>
                <a:ext uri="{FF2B5EF4-FFF2-40B4-BE49-F238E27FC236}">
                  <a16:creationId xmlns:a16="http://schemas.microsoft.com/office/drawing/2014/main" id="{8FEB2BC5-8EA9-1329-2EA3-B385B007BDD2}"/>
                </a:ext>
              </a:extLst>
            </p:cNvPr>
            <p:cNvSpPr/>
            <p:nvPr/>
          </p:nvSpPr>
          <p:spPr>
            <a:xfrm>
              <a:off x="4798889" y="3965625"/>
              <a:ext cx="7847061" cy="643907"/>
            </a:xfrm>
            <a:prstGeom prst="roundRect">
              <a:avLst>
                <a:gd name="adj" fmla="val 50000"/>
              </a:avLst>
            </a:prstGeom>
            <a:solidFill>
              <a:srgbClr val="F59A00">
                <a:alpha val="25000"/>
              </a:srgbClr>
            </a:solidFill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 sz="23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Volný tvar: obrazec 43">
              <a:extLst>
                <a:ext uri="{FF2B5EF4-FFF2-40B4-BE49-F238E27FC236}">
                  <a16:creationId xmlns:a16="http://schemas.microsoft.com/office/drawing/2014/main" id="{CBF7726A-DC2A-2281-D000-E48070D8D868}"/>
                </a:ext>
              </a:extLst>
            </p:cNvPr>
            <p:cNvSpPr/>
            <p:nvPr/>
          </p:nvSpPr>
          <p:spPr>
            <a:xfrm>
              <a:off x="5639229" y="3965625"/>
              <a:ext cx="6062703" cy="643907"/>
            </a:xfrm>
            <a:custGeom>
              <a:avLst/>
              <a:gdLst>
                <a:gd name="connsiteX0" fmla="*/ 0 w 6802031"/>
                <a:gd name="connsiteY0" fmla="*/ 0 h 511757"/>
                <a:gd name="connsiteX1" fmla="*/ 6802031 w 6802031"/>
                <a:gd name="connsiteY1" fmla="*/ 0 h 511757"/>
                <a:gd name="connsiteX2" fmla="*/ 6802031 w 6802031"/>
                <a:gd name="connsiteY2" fmla="*/ 511757 h 511757"/>
                <a:gd name="connsiteX3" fmla="*/ 0 w 6802031"/>
                <a:gd name="connsiteY3" fmla="*/ 511757 h 511757"/>
                <a:gd name="connsiteX4" fmla="*/ 0 w 6802031"/>
                <a:gd name="connsiteY4" fmla="*/ 0 h 51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2031" h="511757">
                  <a:moveTo>
                    <a:pt x="0" y="0"/>
                  </a:moveTo>
                  <a:lnTo>
                    <a:pt x="6802031" y="0"/>
                  </a:lnTo>
                  <a:lnTo>
                    <a:pt x="6802031" y="511757"/>
                  </a:lnTo>
                  <a:lnTo>
                    <a:pt x="0" y="5117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300" kern="12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Jednotné vzory dokumentů a formulářů</a:t>
              </a:r>
              <a:endParaRPr lang="en-US" sz="2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Grafický objekt 57" descr="Dokument obrys">
              <a:extLst>
                <a:ext uri="{FF2B5EF4-FFF2-40B4-BE49-F238E27FC236}">
                  <a16:creationId xmlns:a16="http://schemas.microsoft.com/office/drawing/2014/main" id="{7209E531-5B0D-DFDE-8B45-45B58A6AA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997259" y="4028738"/>
              <a:ext cx="490780" cy="490780"/>
            </a:xfrm>
            <a:prstGeom prst="rect">
              <a:avLst/>
            </a:prstGeom>
          </p:spPr>
        </p:pic>
      </p:grpSp>
      <p:grpSp>
        <p:nvGrpSpPr>
          <p:cNvPr id="67" name="Skupina 66">
            <a:extLst>
              <a:ext uri="{FF2B5EF4-FFF2-40B4-BE49-F238E27FC236}">
                <a16:creationId xmlns:a16="http://schemas.microsoft.com/office/drawing/2014/main" id="{E67E8DCF-D493-0C69-A788-EDAA87813D7B}"/>
              </a:ext>
            </a:extLst>
          </p:cNvPr>
          <p:cNvGrpSpPr/>
          <p:nvPr/>
        </p:nvGrpSpPr>
        <p:grpSpPr>
          <a:xfrm>
            <a:off x="4805645" y="4383254"/>
            <a:ext cx="7847061" cy="643907"/>
            <a:chOff x="4798889" y="4770508"/>
            <a:chExt cx="7847061" cy="643907"/>
          </a:xfrm>
        </p:grpSpPr>
        <p:sp>
          <p:nvSpPr>
            <p:cNvPr id="45" name="Obdélník: se zakulacenými rohy 44">
              <a:extLst>
                <a:ext uri="{FF2B5EF4-FFF2-40B4-BE49-F238E27FC236}">
                  <a16:creationId xmlns:a16="http://schemas.microsoft.com/office/drawing/2014/main" id="{E5F630A4-A334-696C-F6EF-10DA3045C9BF}"/>
                </a:ext>
              </a:extLst>
            </p:cNvPr>
            <p:cNvSpPr/>
            <p:nvPr/>
          </p:nvSpPr>
          <p:spPr>
            <a:xfrm>
              <a:off x="4798889" y="4770508"/>
              <a:ext cx="7847061" cy="643907"/>
            </a:xfrm>
            <a:prstGeom prst="roundRect">
              <a:avLst>
                <a:gd name="adj" fmla="val 50000"/>
              </a:avLst>
            </a:prstGeom>
            <a:solidFill>
              <a:srgbClr val="F59A00">
                <a:alpha val="25000"/>
              </a:srgbClr>
            </a:solidFill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 sz="23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Volný tvar: obrazec 46">
              <a:extLst>
                <a:ext uri="{FF2B5EF4-FFF2-40B4-BE49-F238E27FC236}">
                  <a16:creationId xmlns:a16="http://schemas.microsoft.com/office/drawing/2014/main" id="{A5CC861A-3AAF-C0EE-F019-5C3A475AA0E4}"/>
                </a:ext>
              </a:extLst>
            </p:cNvPr>
            <p:cNvSpPr/>
            <p:nvPr/>
          </p:nvSpPr>
          <p:spPr>
            <a:xfrm>
              <a:off x="5639229" y="4770508"/>
              <a:ext cx="6036833" cy="643907"/>
            </a:xfrm>
            <a:custGeom>
              <a:avLst/>
              <a:gdLst>
                <a:gd name="connsiteX0" fmla="*/ 0 w 6802031"/>
                <a:gd name="connsiteY0" fmla="*/ 0 h 511757"/>
                <a:gd name="connsiteX1" fmla="*/ 6802031 w 6802031"/>
                <a:gd name="connsiteY1" fmla="*/ 0 h 511757"/>
                <a:gd name="connsiteX2" fmla="*/ 6802031 w 6802031"/>
                <a:gd name="connsiteY2" fmla="*/ 511757 h 511757"/>
                <a:gd name="connsiteX3" fmla="*/ 0 w 6802031"/>
                <a:gd name="connsiteY3" fmla="*/ 511757 h 511757"/>
                <a:gd name="connsiteX4" fmla="*/ 0 w 6802031"/>
                <a:gd name="connsiteY4" fmla="*/ 0 h 51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2031" h="511757">
                  <a:moveTo>
                    <a:pt x="0" y="0"/>
                  </a:moveTo>
                  <a:lnTo>
                    <a:pt x="6802031" y="0"/>
                  </a:lnTo>
                  <a:lnTo>
                    <a:pt x="6802031" y="511757"/>
                  </a:lnTo>
                  <a:lnTo>
                    <a:pt x="0" y="5117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300" kern="12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Metodiky a návody</a:t>
              </a:r>
              <a:endParaRPr lang="en-US" sz="2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0" name="Grafický objekt 59" descr="Učitel obrys">
              <a:extLst>
                <a:ext uri="{FF2B5EF4-FFF2-40B4-BE49-F238E27FC236}">
                  <a16:creationId xmlns:a16="http://schemas.microsoft.com/office/drawing/2014/main" id="{89AC1275-1F82-D694-AD2B-6796F3DB1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950079" y="4810803"/>
              <a:ext cx="537960" cy="537960"/>
            </a:xfrm>
            <a:prstGeom prst="rect">
              <a:avLst/>
            </a:prstGeom>
          </p:spPr>
        </p:pic>
      </p:grpSp>
      <p:grpSp>
        <p:nvGrpSpPr>
          <p:cNvPr id="69" name="Skupina 68">
            <a:extLst>
              <a:ext uri="{FF2B5EF4-FFF2-40B4-BE49-F238E27FC236}">
                <a16:creationId xmlns:a16="http://schemas.microsoft.com/office/drawing/2014/main" id="{F9DE96A3-4BAF-F60D-F678-8B04B23487EB}"/>
              </a:ext>
            </a:extLst>
          </p:cNvPr>
          <p:cNvGrpSpPr/>
          <p:nvPr/>
        </p:nvGrpSpPr>
        <p:grpSpPr>
          <a:xfrm>
            <a:off x="4805645" y="5159657"/>
            <a:ext cx="7847061" cy="652165"/>
            <a:chOff x="4805645" y="5567134"/>
            <a:chExt cx="7847061" cy="652165"/>
          </a:xfrm>
        </p:grpSpPr>
        <p:grpSp>
          <p:nvGrpSpPr>
            <p:cNvPr id="68" name="Skupina 67">
              <a:extLst>
                <a:ext uri="{FF2B5EF4-FFF2-40B4-BE49-F238E27FC236}">
                  <a16:creationId xmlns:a16="http://schemas.microsoft.com/office/drawing/2014/main" id="{26A7F315-9CB9-DBBB-9DA2-C00BC52198DC}"/>
                </a:ext>
              </a:extLst>
            </p:cNvPr>
            <p:cNvGrpSpPr/>
            <p:nvPr/>
          </p:nvGrpSpPr>
          <p:grpSpPr>
            <a:xfrm>
              <a:off x="4805645" y="5567134"/>
              <a:ext cx="7847061" cy="643907"/>
              <a:chOff x="4798889" y="5575392"/>
              <a:chExt cx="7847061" cy="643907"/>
            </a:xfrm>
          </p:grpSpPr>
          <p:sp>
            <p:nvSpPr>
              <p:cNvPr id="48" name="Obdélník: se zakulacenými rohy 47">
                <a:extLst>
                  <a:ext uri="{FF2B5EF4-FFF2-40B4-BE49-F238E27FC236}">
                    <a16:creationId xmlns:a16="http://schemas.microsoft.com/office/drawing/2014/main" id="{CA391B25-57C6-DAF9-8095-48F294B2C455}"/>
                  </a:ext>
                </a:extLst>
              </p:cNvPr>
              <p:cNvSpPr/>
              <p:nvPr/>
            </p:nvSpPr>
            <p:spPr>
              <a:xfrm>
                <a:off x="4798889" y="5575392"/>
                <a:ext cx="7847061" cy="643907"/>
              </a:xfrm>
              <a:prstGeom prst="roundRect">
                <a:avLst>
                  <a:gd name="adj" fmla="val 50000"/>
                </a:avLst>
              </a:prstGeom>
              <a:solidFill>
                <a:srgbClr val="F59A00">
                  <a:alpha val="25000"/>
                </a:srgbClr>
              </a:solidFill>
            </p:spPr>
            <p:style>
              <a:lnRef idx="0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23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2" name="Grafický objekt 61" descr="Knihy obrys">
                <a:extLst>
                  <a:ext uri="{FF2B5EF4-FFF2-40B4-BE49-F238E27FC236}">
                    <a16:creationId xmlns:a16="http://schemas.microsoft.com/office/drawing/2014/main" id="{985E4D71-0796-47B8-EE9B-0E386C5A1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4997259" y="5678488"/>
                <a:ext cx="479118" cy="479118"/>
              </a:xfrm>
              <a:prstGeom prst="rect">
                <a:avLst/>
              </a:prstGeom>
            </p:spPr>
          </p:pic>
        </p:grpSp>
        <p:sp>
          <p:nvSpPr>
            <p:cNvPr id="50" name="Volný tvar: obrazec 49">
              <a:extLst>
                <a:ext uri="{FF2B5EF4-FFF2-40B4-BE49-F238E27FC236}">
                  <a16:creationId xmlns:a16="http://schemas.microsoft.com/office/drawing/2014/main" id="{35CC0C3F-9723-8CA1-CAF9-FCB5D108C2E2}"/>
                </a:ext>
              </a:extLst>
            </p:cNvPr>
            <p:cNvSpPr/>
            <p:nvPr/>
          </p:nvSpPr>
          <p:spPr>
            <a:xfrm>
              <a:off x="5639229" y="5575392"/>
              <a:ext cx="6036833" cy="643907"/>
            </a:xfrm>
            <a:custGeom>
              <a:avLst/>
              <a:gdLst>
                <a:gd name="connsiteX0" fmla="*/ 0 w 6802031"/>
                <a:gd name="connsiteY0" fmla="*/ 0 h 511757"/>
                <a:gd name="connsiteX1" fmla="*/ 6802031 w 6802031"/>
                <a:gd name="connsiteY1" fmla="*/ 0 h 511757"/>
                <a:gd name="connsiteX2" fmla="*/ 6802031 w 6802031"/>
                <a:gd name="connsiteY2" fmla="*/ 511757 h 511757"/>
                <a:gd name="connsiteX3" fmla="*/ 0 w 6802031"/>
                <a:gd name="connsiteY3" fmla="*/ 511757 h 511757"/>
                <a:gd name="connsiteX4" fmla="*/ 0 w 6802031"/>
                <a:gd name="connsiteY4" fmla="*/ 0 h 51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2031" h="511757">
                  <a:moveTo>
                    <a:pt x="0" y="0"/>
                  </a:moveTo>
                  <a:lnTo>
                    <a:pt x="6802031" y="0"/>
                  </a:lnTo>
                  <a:lnTo>
                    <a:pt x="6802031" y="511757"/>
                  </a:lnTo>
                  <a:lnTo>
                    <a:pt x="0" y="5117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300" kern="12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Semináře, webináře, odborné panely</a:t>
              </a:r>
              <a:endParaRPr lang="en-US" sz="2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7916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0" dur="10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718 -0.00023 L -4.16667E-6 1.85185E-6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5494 -3.7037E-7 L 3.54167E-6 -3.7037E-7 " pathEditMode="relative" rAng="0" ptsTypes="AA">
                                          <p:cBhvr>
                                            <p:cTn id="26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74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1211 -1.48148E-6 L 3.54167E-6 -1.48148E-6 " pathEditMode="relative" rAng="0" ptsTypes="AA">
                                          <p:cBhvr>
                                            <p:cTn id="32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8489 -2.59259E-6 L 3.54167E-6 -2.59259E-6 " pathEditMode="relative" rAng="0" ptsTypes="AA">
                                          <p:cBhvr>
                                            <p:cTn id="38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24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375 7.40741E-7 L 4.58333E-6 7.40741E-7 " pathEditMode="relative" rAng="0" ptsTypes="AA">
                                          <p:cBhvr>
                                            <p:cTn id="44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8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8" grpId="1"/>
          <p:bldP spid="5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718 -0.00023 L -4.16667E-6 1.85185E-6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5494 -3.7037E-7 L 3.54167E-6 -3.7037E-7 " pathEditMode="relative" rAng="0" ptsTypes="AA">
                                          <p:cBhvr>
                                            <p:cTn id="26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74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1211 -1.48148E-6 L 3.54167E-6 -1.48148E-6 " pathEditMode="relative" rAng="0" ptsTypes="AA">
                                          <p:cBhvr>
                                            <p:cTn id="32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8489 -2.59259E-6 L 3.54167E-6 -2.59259E-6 " pathEditMode="relative" rAng="0" ptsTypes="AA">
                                          <p:cBhvr>
                                            <p:cTn id="38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24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375 7.40741E-7 L 4.58333E-6 7.40741E-7 " pathEditMode="relative" rAng="0" ptsTypes="AA">
                                          <p:cBhvr>
                                            <p:cTn id="44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8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8" grpId="1"/>
          <p:bldP spid="53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4">
            <a:extLst>
              <a:ext uri="{FF2B5EF4-FFF2-40B4-BE49-F238E27FC236}">
                <a16:creationId xmlns:a16="http://schemas.microsoft.com/office/drawing/2014/main" id="{7592A9EB-F3D8-F326-0FAD-82965521B4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4996" y="851652"/>
            <a:ext cx="9139413" cy="5262083"/>
            <a:chOff x="1879" y="1031"/>
            <a:chExt cx="3927" cy="2261"/>
          </a:xfrm>
          <a:solidFill>
            <a:srgbClr val="5CB9EB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0B18DD3-5713-181D-2981-2FC3532C5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2379"/>
              <a:ext cx="765" cy="608"/>
            </a:xfrm>
            <a:custGeom>
              <a:avLst/>
              <a:gdLst>
                <a:gd name="T0" fmla="*/ 734 w 765"/>
                <a:gd name="T1" fmla="*/ 100 h 608"/>
                <a:gd name="T2" fmla="*/ 691 w 765"/>
                <a:gd name="T3" fmla="*/ 47 h 608"/>
                <a:gd name="T4" fmla="*/ 663 w 765"/>
                <a:gd name="T5" fmla="*/ 35 h 608"/>
                <a:gd name="T6" fmla="*/ 604 w 765"/>
                <a:gd name="T7" fmla="*/ 14 h 608"/>
                <a:gd name="T8" fmla="*/ 523 w 765"/>
                <a:gd name="T9" fmla="*/ 21 h 608"/>
                <a:gd name="T10" fmla="*/ 468 w 765"/>
                <a:gd name="T11" fmla="*/ 0 h 608"/>
                <a:gd name="T12" fmla="*/ 425 w 765"/>
                <a:gd name="T13" fmla="*/ 14 h 608"/>
                <a:gd name="T14" fmla="*/ 392 w 765"/>
                <a:gd name="T15" fmla="*/ 71 h 608"/>
                <a:gd name="T16" fmla="*/ 335 w 765"/>
                <a:gd name="T17" fmla="*/ 66 h 608"/>
                <a:gd name="T18" fmla="*/ 307 w 765"/>
                <a:gd name="T19" fmla="*/ 114 h 608"/>
                <a:gd name="T20" fmla="*/ 247 w 765"/>
                <a:gd name="T21" fmla="*/ 116 h 608"/>
                <a:gd name="T22" fmla="*/ 212 w 765"/>
                <a:gd name="T23" fmla="*/ 164 h 608"/>
                <a:gd name="T24" fmla="*/ 157 w 765"/>
                <a:gd name="T25" fmla="*/ 147 h 608"/>
                <a:gd name="T26" fmla="*/ 126 w 765"/>
                <a:gd name="T27" fmla="*/ 140 h 608"/>
                <a:gd name="T28" fmla="*/ 119 w 765"/>
                <a:gd name="T29" fmla="*/ 199 h 608"/>
                <a:gd name="T30" fmla="*/ 60 w 765"/>
                <a:gd name="T31" fmla="*/ 223 h 608"/>
                <a:gd name="T32" fmla="*/ 10 w 765"/>
                <a:gd name="T33" fmla="*/ 278 h 608"/>
                <a:gd name="T34" fmla="*/ 19 w 765"/>
                <a:gd name="T35" fmla="*/ 333 h 608"/>
                <a:gd name="T36" fmla="*/ 48 w 765"/>
                <a:gd name="T37" fmla="*/ 361 h 608"/>
                <a:gd name="T38" fmla="*/ 0 w 765"/>
                <a:gd name="T39" fmla="*/ 404 h 608"/>
                <a:gd name="T40" fmla="*/ 62 w 765"/>
                <a:gd name="T41" fmla="*/ 411 h 608"/>
                <a:gd name="T42" fmla="*/ 74 w 765"/>
                <a:gd name="T43" fmla="*/ 459 h 608"/>
                <a:gd name="T44" fmla="*/ 148 w 765"/>
                <a:gd name="T45" fmla="*/ 480 h 608"/>
                <a:gd name="T46" fmla="*/ 174 w 765"/>
                <a:gd name="T47" fmla="*/ 508 h 608"/>
                <a:gd name="T48" fmla="*/ 233 w 765"/>
                <a:gd name="T49" fmla="*/ 520 h 608"/>
                <a:gd name="T50" fmla="*/ 264 w 765"/>
                <a:gd name="T51" fmla="*/ 561 h 608"/>
                <a:gd name="T52" fmla="*/ 316 w 765"/>
                <a:gd name="T53" fmla="*/ 596 h 608"/>
                <a:gd name="T54" fmla="*/ 352 w 765"/>
                <a:gd name="T55" fmla="*/ 608 h 608"/>
                <a:gd name="T56" fmla="*/ 411 w 765"/>
                <a:gd name="T57" fmla="*/ 544 h 608"/>
                <a:gd name="T58" fmla="*/ 473 w 765"/>
                <a:gd name="T59" fmla="*/ 473 h 608"/>
                <a:gd name="T60" fmla="*/ 558 w 765"/>
                <a:gd name="T61" fmla="*/ 447 h 608"/>
                <a:gd name="T62" fmla="*/ 594 w 765"/>
                <a:gd name="T63" fmla="*/ 337 h 608"/>
                <a:gd name="T64" fmla="*/ 611 w 765"/>
                <a:gd name="T65" fmla="*/ 249 h 608"/>
                <a:gd name="T66" fmla="*/ 677 w 765"/>
                <a:gd name="T67" fmla="*/ 197 h 608"/>
                <a:gd name="T68" fmla="*/ 741 w 765"/>
                <a:gd name="T69" fmla="*/ 169 h 608"/>
                <a:gd name="T70" fmla="*/ 765 w 765"/>
                <a:gd name="T71" fmla="*/ 11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5" h="608">
                  <a:moveTo>
                    <a:pt x="765" y="114"/>
                  </a:moveTo>
                  <a:lnTo>
                    <a:pt x="734" y="100"/>
                  </a:lnTo>
                  <a:lnTo>
                    <a:pt x="729" y="69"/>
                  </a:lnTo>
                  <a:lnTo>
                    <a:pt x="691" y="47"/>
                  </a:lnTo>
                  <a:lnTo>
                    <a:pt x="689" y="23"/>
                  </a:lnTo>
                  <a:lnTo>
                    <a:pt x="663" y="35"/>
                  </a:lnTo>
                  <a:lnTo>
                    <a:pt x="634" y="35"/>
                  </a:lnTo>
                  <a:lnTo>
                    <a:pt x="604" y="14"/>
                  </a:lnTo>
                  <a:lnTo>
                    <a:pt x="563" y="4"/>
                  </a:lnTo>
                  <a:lnTo>
                    <a:pt x="523" y="21"/>
                  </a:lnTo>
                  <a:lnTo>
                    <a:pt x="497" y="0"/>
                  </a:lnTo>
                  <a:lnTo>
                    <a:pt x="468" y="0"/>
                  </a:lnTo>
                  <a:lnTo>
                    <a:pt x="447" y="21"/>
                  </a:lnTo>
                  <a:lnTo>
                    <a:pt x="425" y="14"/>
                  </a:lnTo>
                  <a:lnTo>
                    <a:pt x="392" y="35"/>
                  </a:lnTo>
                  <a:lnTo>
                    <a:pt x="392" y="71"/>
                  </a:lnTo>
                  <a:lnTo>
                    <a:pt x="364" y="100"/>
                  </a:lnTo>
                  <a:lnTo>
                    <a:pt x="335" y="66"/>
                  </a:lnTo>
                  <a:lnTo>
                    <a:pt x="295" y="81"/>
                  </a:lnTo>
                  <a:lnTo>
                    <a:pt x="307" y="114"/>
                  </a:lnTo>
                  <a:lnTo>
                    <a:pt x="271" y="126"/>
                  </a:lnTo>
                  <a:lnTo>
                    <a:pt x="247" y="116"/>
                  </a:lnTo>
                  <a:lnTo>
                    <a:pt x="226" y="138"/>
                  </a:lnTo>
                  <a:lnTo>
                    <a:pt x="212" y="164"/>
                  </a:lnTo>
                  <a:lnTo>
                    <a:pt x="190" y="145"/>
                  </a:lnTo>
                  <a:lnTo>
                    <a:pt x="157" y="147"/>
                  </a:lnTo>
                  <a:lnTo>
                    <a:pt x="148" y="121"/>
                  </a:lnTo>
                  <a:lnTo>
                    <a:pt x="126" y="140"/>
                  </a:lnTo>
                  <a:lnTo>
                    <a:pt x="138" y="180"/>
                  </a:lnTo>
                  <a:lnTo>
                    <a:pt x="119" y="199"/>
                  </a:lnTo>
                  <a:lnTo>
                    <a:pt x="107" y="216"/>
                  </a:lnTo>
                  <a:lnTo>
                    <a:pt x="60" y="223"/>
                  </a:lnTo>
                  <a:lnTo>
                    <a:pt x="29" y="254"/>
                  </a:lnTo>
                  <a:lnTo>
                    <a:pt x="10" y="278"/>
                  </a:lnTo>
                  <a:lnTo>
                    <a:pt x="27" y="306"/>
                  </a:lnTo>
                  <a:lnTo>
                    <a:pt x="19" y="333"/>
                  </a:lnTo>
                  <a:lnTo>
                    <a:pt x="53" y="337"/>
                  </a:lnTo>
                  <a:lnTo>
                    <a:pt x="48" y="361"/>
                  </a:lnTo>
                  <a:lnTo>
                    <a:pt x="27" y="378"/>
                  </a:lnTo>
                  <a:lnTo>
                    <a:pt x="0" y="404"/>
                  </a:lnTo>
                  <a:lnTo>
                    <a:pt x="19" y="428"/>
                  </a:lnTo>
                  <a:lnTo>
                    <a:pt x="62" y="411"/>
                  </a:lnTo>
                  <a:lnTo>
                    <a:pt x="76" y="428"/>
                  </a:lnTo>
                  <a:lnTo>
                    <a:pt x="74" y="459"/>
                  </a:lnTo>
                  <a:lnTo>
                    <a:pt x="105" y="475"/>
                  </a:lnTo>
                  <a:lnTo>
                    <a:pt x="148" y="480"/>
                  </a:lnTo>
                  <a:lnTo>
                    <a:pt x="145" y="511"/>
                  </a:lnTo>
                  <a:lnTo>
                    <a:pt x="174" y="508"/>
                  </a:lnTo>
                  <a:lnTo>
                    <a:pt x="200" y="535"/>
                  </a:lnTo>
                  <a:lnTo>
                    <a:pt x="233" y="520"/>
                  </a:lnTo>
                  <a:lnTo>
                    <a:pt x="264" y="539"/>
                  </a:lnTo>
                  <a:lnTo>
                    <a:pt x="264" y="561"/>
                  </a:lnTo>
                  <a:lnTo>
                    <a:pt x="297" y="568"/>
                  </a:lnTo>
                  <a:lnTo>
                    <a:pt x="316" y="596"/>
                  </a:lnTo>
                  <a:lnTo>
                    <a:pt x="326" y="608"/>
                  </a:lnTo>
                  <a:lnTo>
                    <a:pt x="352" y="608"/>
                  </a:lnTo>
                  <a:lnTo>
                    <a:pt x="387" y="587"/>
                  </a:lnTo>
                  <a:lnTo>
                    <a:pt x="411" y="544"/>
                  </a:lnTo>
                  <a:lnTo>
                    <a:pt x="463" y="542"/>
                  </a:lnTo>
                  <a:lnTo>
                    <a:pt x="473" y="473"/>
                  </a:lnTo>
                  <a:lnTo>
                    <a:pt x="492" y="451"/>
                  </a:lnTo>
                  <a:lnTo>
                    <a:pt x="558" y="447"/>
                  </a:lnTo>
                  <a:lnTo>
                    <a:pt x="594" y="397"/>
                  </a:lnTo>
                  <a:lnTo>
                    <a:pt x="594" y="337"/>
                  </a:lnTo>
                  <a:lnTo>
                    <a:pt x="611" y="285"/>
                  </a:lnTo>
                  <a:lnTo>
                    <a:pt x="611" y="249"/>
                  </a:lnTo>
                  <a:lnTo>
                    <a:pt x="639" y="207"/>
                  </a:lnTo>
                  <a:lnTo>
                    <a:pt x="677" y="197"/>
                  </a:lnTo>
                  <a:lnTo>
                    <a:pt x="710" y="180"/>
                  </a:lnTo>
                  <a:lnTo>
                    <a:pt x="741" y="169"/>
                  </a:lnTo>
                  <a:lnTo>
                    <a:pt x="765" y="114"/>
                  </a:lnTo>
                  <a:lnTo>
                    <a:pt x="765" y="11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67121B9B-FED0-C368-53AE-A6C897CD0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1"/>
              <a:ext cx="983" cy="877"/>
            </a:xfrm>
            <a:custGeom>
              <a:avLst/>
              <a:gdLst>
                <a:gd name="T0" fmla="*/ 47 w 983"/>
                <a:gd name="T1" fmla="*/ 542 h 877"/>
                <a:gd name="T2" fmla="*/ 61 w 983"/>
                <a:gd name="T3" fmla="*/ 487 h 877"/>
                <a:gd name="T4" fmla="*/ 154 w 983"/>
                <a:gd name="T5" fmla="*/ 485 h 877"/>
                <a:gd name="T6" fmla="*/ 171 w 983"/>
                <a:gd name="T7" fmla="*/ 432 h 877"/>
                <a:gd name="T8" fmla="*/ 202 w 983"/>
                <a:gd name="T9" fmla="*/ 409 h 877"/>
                <a:gd name="T10" fmla="*/ 230 w 983"/>
                <a:gd name="T11" fmla="*/ 425 h 877"/>
                <a:gd name="T12" fmla="*/ 242 w 983"/>
                <a:gd name="T13" fmla="*/ 383 h 877"/>
                <a:gd name="T14" fmla="*/ 270 w 983"/>
                <a:gd name="T15" fmla="*/ 361 h 877"/>
                <a:gd name="T16" fmla="*/ 301 w 983"/>
                <a:gd name="T17" fmla="*/ 402 h 877"/>
                <a:gd name="T18" fmla="*/ 346 w 983"/>
                <a:gd name="T19" fmla="*/ 321 h 877"/>
                <a:gd name="T20" fmla="*/ 389 w 983"/>
                <a:gd name="T21" fmla="*/ 311 h 877"/>
                <a:gd name="T22" fmla="*/ 434 w 983"/>
                <a:gd name="T23" fmla="*/ 306 h 877"/>
                <a:gd name="T24" fmla="*/ 505 w 983"/>
                <a:gd name="T25" fmla="*/ 283 h 877"/>
                <a:gd name="T26" fmla="*/ 529 w 983"/>
                <a:gd name="T27" fmla="*/ 302 h 877"/>
                <a:gd name="T28" fmla="*/ 553 w 983"/>
                <a:gd name="T29" fmla="*/ 240 h 877"/>
                <a:gd name="T30" fmla="*/ 608 w 983"/>
                <a:gd name="T31" fmla="*/ 211 h 877"/>
                <a:gd name="T32" fmla="*/ 681 w 983"/>
                <a:gd name="T33" fmla="*/ 207 h 877"/>
                <a:gd name="T34" fmla="*/ 736 w 983"/>
                <a:gd name="T35" fmla="*/ 190 h 877"/>
                <a:gd name="T36" fmla="*/ 781 w 983"/>
                <a:gd name="T37" fmla="*/ 154 h 877"/>
                <a:gd name="T38" fmla="*/ 840 w 983"/>
                <a:gd name="T39" fmla="*/ 147 h 877"/>
                <a:gd name="T40" fmla="*/ 802 w 983"/>
                <a:gd name="T41" fmla="*/ 100 h 877"/>
                <a:gd name="T42" fmla="*/ 762 w 983"/>
                <a:gd name="T43" fmla="*/ 64 h 877"/>
                <a:gd name="T44" fmla="*/ 790 w 983"/>
                <a:gd name="T45" fmla="*/ 0 h 877"/>
                <a:gd name="T46" fmla="*/ 843 w 983"/>
                <a:gd name="T47" fmla="*/ 28 h 877"/>
                <a:gd name="T48" fmla="*/ 907 w 983"/>
                <a:gd name="T49" fmla="*/ 16 h 877"/>
                <a:gd name="T50" fmla="*/ 957 w 983"/>
                <a:gd name="T51" fmla="*/ 64 h 877"/>
                <a:gd name="T52" fmla="*/ 938 w 983"/>
                <a:gd name="T53" fmla="*/ 128 h 877"/>
                <a:gd name="T54" fmla="*/ 976 w 983"/>
                <a:gd name="T55" fmla="*/ 169 h 877"/>
                <a:gd name="T56" fmla="*/ 942 w 983"/>
                <a:gd name="T57" fmla="*/ 204 h 877"/>
                <a:gd name="T58" fmla="*/ 904 w 983"/>
                <a:gd name="T59" fmla="*/ 228 h 877"/>
                <a:gd name="T60" fmla="*/ 876 w 983"/>
                <a:gd name="T61" fmla="*/ 254 h 877"/>
                <a:gd name="T62" fmla="*/ 852 w 983"/>
                <a:gd name="T63" fmla="*/ 299 h 877"/>
                <a:gd name="T64" fmla="*/ 809 w 983"/>
                <a:gd name="T65" fmla="*/ 354 h 877"/>
                <a:gd name="T66" fmla="*/ 826 w 983"/>
                <a:gd name="T67" fmla="*/ 409 h 877"/>
                <a:gd name="T68" fmla="*/ 890 w 983"/>
                <a:gd name="T69" fmla="*/ 499 h 877"/>
                <a:gd name="T70" fmla="*/ 883 w 983"/>
                <a:gd name="T71" fmla="*/ 551 h 877"/>
                <a:gd name="T72" fmla="*/ 852 w 983"/>
                <a:gd name="T73" fmla="*/ 575 h 877"/>
                <a:gd name="T74" fmla="*/ 836 w 983"/>
                <a:gd name="T75" fmla="*/ 618 h 877"/>
                <a:gd name="T76" fmla="*/ 776 w 983"/>
                <a:gd name="T77" fmla="*/ 632 h 877"/>
                <a:gd name="T78" fmla="*/ 669 w 983"/>
                <a:gd name="T79" fmla="*/ 656 h 877"/>
                <a:gd name="T80" fmla="*/ 598 w 983"/>
                <a:gd name="T81" fmla="*/ 654 h 877"/>
                <a:gd name="T82" fmla="*/ 570 w 983"/>
                <a:gd name="T83" fmla="*/ 703 h 877"/>
                <a:gd name="T84" fmla="*/ 529 w 983"/>
                <a:gd name="T85" fmla="*/ 713 h 877"/>
                <a:gd name="T86" fmla="*/ 501 w 983"/>
                <a:gd name="T87" fmla="*/ 718 h 877"/>
                <a:gd name="T88" fmla="*/ 425 w 983"/>
                <a:gd name="T89" fmla="*/ 746 h 877"/>
                <a:gd name="T90" fmla="*/ 346 w 983"/>
                <a:gd name="T91" fmla="*/ 775 h 877"/>
                <a:gd name="T92" fmla="*/ 311 w 983"/>
                <a:gd name="T93" fmla="*/ 837 h 877"/>
                <a:gd name="T94" fmla="*/ 263 w 983"/>
                <a:gd name="T95" fmla="*/ 877 h 877"/>
                <a:gd name="T96" fmla="*/ 206 w 983"/>
                <a:gd name="T97" fmla="*/ 858 h 877"/>
                <a:gd name="T98" fmla="*/ 194 w 983"/>
                <a:gd name="T99" fmla="*/ 799 h 877"/>
                <a:gd name="T100" fmla="*/ 180 w 983"/>
                <a:gd name="T101" fmla="*/ 746 h 877"/>
                <a:gd name="T102" fmla="*/ 168 w 983"/>
                <a:gd name="T103" fmla="*/ 694 h 877"/>
                <a:gd name="T104" fmla="*/ 178 w 983"/>
                <a:gd name="T105" fmla="*/ 646 h 877"/>
                <a:gd name="T106" fmla="*/ 99 w 983"/>
                <a:gd name="T107" fmla="*/ 627 h 877"/>
                <a:gd name="T108" fmla="*/ 73 w 983"/>
                <a:gd name="T109" fmla="*/ 594 h 877"/>
                <a:gd name="T110" fmla="*/ 0 w 983"/>
                <a:gd name="T111" fmla="*/ 568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83" h="877">
                  <a:moveTo>
                    <a:pt x="0" y="568"/>
                  </a:moveTo>
                  <a:lnTo>
                    <a:pt x="47" y="542"/>
                  </a:lnTo>
                  <a:lnTo>
                    <a:pt x="45" y="506"/>
                  </a:lnTo>
                  <a:lnTo>
                    <a:pt x="61" y="487"/>
                  </a:lnTo>
                  <a:lnTo>
                    <a:pt x="111" y="480"/>
                  </a:lnTo>
                  <a:lnTo>
                    <a:pt x="154" y="485"/>
                  </a:lnTo>
                  <a:lnTo>
                    <a:pt x="171" y="456"/>
                  </a:lnTo>
                  <a:lnTo>
                    <a:pt x="171" y="432"/>
                  </a:lnTo>
                  <a:lnTo>
                    <a:pt x="185" y="409"/>
                  </a:lnTo>
                  <a:lnTo>
                    <a:pt x="202" y="409"/>
                  </a:lnTo>
                  <a:lnTo>
                    <a:pt x="209" y="432"/>
                  </a:lnTo>
                  <a:lnTo>
                    <a:pt x="230" y="425"/>
                  </a:lnTo>
                  <a:lnTo>
                    <a:pt x="230" y="397"/>
                  </a:lnTo>
                  <a:lnTo>
                    <a:pt x="242" y="383"/>
                  </a:lnTo>
                  <a:lnTo>
                    <a:pt x="251" y="361"/>
                  </a:lnTo>
                  <a:lnTo>
                    <a:pt x="270" y="361"/>
                  </a:lnTo>
                  <a:lnTo>
                    <a:pt x="278" y="390"/>
                  </a:lnTo>
                  <a:lnTo>
                    <a:pt x="301" y="402"/>
                  </a:lnTo>
                  <a:lnTo>
                    <a:pt x="344" y="371"/>
                  </a:lnTo>
                  <a:lnTo>
                    <a:pt x="346" y="321"/>
                  </a:lnTo>
                  <a:lnTo>
                    <a:pt x="365" y="299"/>
                  </a:lnTo>
                  <a:lnTo>
                    <a:pt x="389" y="311"/>
                  </a:lnTo>
                  <a:lnTo>
                    <a:pt x="418" y="287"/>
                  </a:lnTo>
                  <a:lnTo>
                    <a:pt x="434" y="306"/>
                  </a:lnTo>
                  <a:lnTo>
                    <a:pt x="467" y="287"/>
                  </a:lnTo>
                  <a:lnTo>
                    <a:pt x="505" y="283"/>
                  </a:lnTo>
                  <a:lnTo>
                    <a:pt x="515" y="302"/>
                  </a:lnTo>
                  <a:lnTo>
                    <a:pt x="529" y="302"/>
                  </a:lnTo>
                  <a:lnTo>
                    <a:pt x="553" y="278"/>
                  </a:lnTo>
                  <a:lnTo>
                    <a:pt x="553" y="240"/>
                  </a:lnTo>
                  <a:lnTo>
                    <a:pt x="586" y="233"/>
                  </a:lnTo>
                  <a:lnTo>
                    <a:pt x="608" y="211"/>
                  </a:lnTo>
                  <a:lnTo>
                    <a:pt x="638" y="230"/>
                  </a:lnTo>
                  <a:lnTo>
                    <a:pt x="681" y="207"/>
                  </a:lnTo>
                  <a:lnTo>
                    <a:pt x="700" y="188"/>
                  </a:lnTo>
                  <a:lnTo>
                    <a:pt x="736" y="190"/>
                  </a:lnTo>
                  <a:lnTo>
                    <a:pt x="755" y="154"/>
                  </a:lnTo>
                  <a:lnTo>
                    <a:pt x="781" y="154"/>
                  </a:lnTo>
                  <a:lnTo>
                    <a:pt x="790" y="166"/>
                  </a:lnTo>
                  <a:lnTo>
                    <a:pt x="840" y="147"/>
                  </a:lnTo>
                  <a:lnTo>
                    <a:pt x="845" y="112"/>
                  </a:lnTo>
                  <a:lnTo>
                    <a:pt x="802" y="100"/>
                  </a:lnTo>
                  <a:lnTo>
                    <a:pt x="802" y="71"/>
                  </a:lnTo>
                  <a:lnTo>
                    <a:pt x="762" y="64"/>
                  </a:lnTo>
                  <a:lnTo>
                    <a:pt x="776" y="35"/>
                  </a:lnTo>
                  <a:lnTo>
                    <a:pt x="790" y="0"/>
                  </a:lnTo>
                  <a:lnTo>
                    <a:pt x="833" y="19"/>
                  </a:lnTo>
                  <a:lnTo>
                    <a:pt x="843" y="28"/>
                  </a:lnTo>
                  <a:lnTo>
                    <a:pt x="866" y="28"/>
                  </a:lnTo>
                  <a:lnTo>
                    <a:pt x="907" y="16"/>
                  </a:lnTo>
                  <a:lnTo>
                    <a:pt x="930" y="40"/>
                  </a:lnTo>
                  <a:lnTo>
                    <a:pt x="957" y="64"/>
                  </a:lnTo>
                  <a:lnTo>
                    <a:pt x="957" y="95"/>
                  </a:lnTo>
                  <a:lnTo>
                    <a:pt x="938" y="128"/>
                  </a:lnTo>
                  <a:lnTo>
                    <a:pt x="983" y="121"/>
                  </a:lnTo>
                  <a:lnTo>
                    <a:pt x="976" y="169"/>
                  </a:lnTo>
                  <a:lnTo>
                    <a:pt x="976" y="192"/>
                  </a:lnTo>
                  <a:lnTo>
                    <a:pt x="942" y="204"/>
                  </a:lnTo>
                  <a:lnTo>
                    <a:pt x="938" y="240"/>
                  </a:lnTo>
                  <a:lnTo>
                    <a:pt x="904" y="228"/>
                  </a:lnTo>
                  <a:lnTo>
                    <a:pt x="869" y="223"/>
                  </a:lnTo>
                  <a:lnTo>
                    <a:pt x="876" y="254"/>
                  </a:lnTo>
                  <a:lnTo>
                    <a:pt x="852" y="278"/>
                  </a:lnTo>
                  <a:lnTo>
                    <a:pt x="852" y="299"/>
                  </a:lnTo>
                  <a:lnTo>
                    <a:pt x="831" y="321"/>
                  </a:lnTo>
                  <a:lnTo>
                    <a:pt x="809" y="354"/>
                  </a:lnTo>
                  <a:lnTo>
                    <a:pt x="826" y="383"/>
                  </a:lnTo>
                  <a:lnTo>
                    <a:pt x="826" y="409"/>
                  </a:lnTo>
                  <a:lnTo>
                    <a:pt x="864" y="468"/>
                  </a:lnTo>
                  <a:lnTo>
                    <a:pt x="890" y="499"/>
                  </a:lnTo>
                  <a:lnTo>
                    <a:pt x="878" y="516"/>
                  </a:lnTo>
                  <a:lnTo>
                    <a:pt x="883" y="551"/>
                  </a:lnTo>
                  <a:lnTo>
                    <a:pt x="859" y="551"/>
                  </a:lnTo>
                  <a:lnTo>
                    <a:pt x="852" y="575"/>
                  </a:lnTo>
                  <a:lnTo>
                    <a:pt x="826" y="575"/>
                  </a:lnTo>
                  <a:lnTo>
                    <a:pt x="836" y="618"/>
                  </a:lnTo>
                  <a:lnTo>
                    <a:pt x="817" y="637"/>
                  </a:lnTo>
                  <a:lnTo>
                    <a:pt x="776" y="632"/>
                  </a:lnTo>
                  <a:lnTo>
                    <a:pt x="752" y="656"/>
                  </a:lnTo>
                  <a:lnTo>
                    <a:pt x="669" y="656"/>
                  </a:lnTo>
                  <a:lnTo>
                    <a:pt x="629" y="637"/>
                  </a:lnTo>
                  <a:lnTo>
                    <a:pt x="598" y="654"/>
                  </a:lnTo>
                  <a:lnTo>
                    <a:pt x="598" y="677"/>
                  </a:lnTo>
                  <a:lnTo>
                    <a:pt x="570" y="703"/>
                  </a:lnTo>
                  <a:lnTo>
                    <a:pt x="541" y="703"/>
                  </a:lnTo>
                  <a:lnTo>
                    <a:pt x="529" y="713"/>
                  </a:lnTo>
                  <a:lnTo>
                    <a:pt x="532" y="734"/>
                  </a:lnTo>
                  <a:lnTo>
                    <a:pt x="501" y="718"/>
                  </a:lnTo>
                  <a:lnTo>
                    <a:pt x="470" y="749"/>
                  </a:lnTo>
                  <a:lnTo>
                    <a:pt x="425" y="746"/>
                  </a:lnTo>
                  <a:lnTo>
                    <a:pt x="384" y="772"/>
                  </a:lnTo>
                  <a:lnTo>
                    <a:pt x="346" y="775"/>
                  </a:lnTo>
                  <a:lnTo>
                    <a:pt x="318" y="803"/>
                  </a:lnTo>
                  <a:lnTo>
                    <a:pt x="311" y="837"/>
                  </a:lnTo>
                  <a:lnTo>
                    <a:pt x="280" y="848"/>
                  </a:lnTo>
                  <a:lnTo>
                    <a:pt x="263" y="877"/>
                  </a:lnTo>
                  <a:lnTo>
                    <a:pt x="228" y="858"/>
                  </a:lnTo>
                  <a:lnTo>
                    <a:pt x="206" y="858"/>
                  </a:lnTo>
                  <a:lnTo>
                    <a:pt x="171" y="822"/>
                  </a:lnTo>
                  <a:lnTo>
                    <a:pt x="194" y="799"/>
                  </a:lnTo>
                  <a:lnTo>
                    <a:pt x="171" y="765"/>
                  </a:lnTo>
                  <a:lnTo>
                    <a:pt x="180" y="746"/>
                  </a:lnTo>
                  <a:lnTo>
                    <a:pt x="159" y="725"/>
                  </a:lnTo>
                  <a:lnTo>
                    <a:pt x="168" y="694"/>
                  </a:lnTo>
                  <a:lnTo>
                    <a:pt x="154" y="668"/>
                  </a:lnTo>
                  <a:lnTo>
                    <a:pt x="178" y="646"/>
                  </a:lnTo>
                  <a:lnTo>
                    <a:pt x="154" y="620"/>
                  </a:lnTo>
                  <a:lnTo>
                    <a:pt x="99" y="627"/>
                  </a:lnTo>
                  <a:lnTo>
                    <a:pt x="99" y="604"/>
                  </a:lnTo>
                  <a:lnTo>
                    <a:pt x="73" y="594"/>
                  </a:lnTo>
                  <a:lnTo>
                    <a:pt x="23" y="594"/>
                  </a:lnTo>
                  <a:lnTo>
                    <a:pt x="0" y="568"/>
                  </a:lnTo>
                  <a:lnTo>
                    <a:pt x="0" y="56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34422C78-296F-AFAE-722C-AF8BA0ED5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1428"/>
              <a:ext cx="1237" cy="1003"/>
            </a:xfrm>
            <a:custGeom>
              <a:avLst/>
              <a:gdLst>
                <a:gd name="T0" fmla="*/ 1201 w 1237"/>
                <a:gd name="T1" fmla="*/ 554 h 1003"/>
                <a:gd name="T2" fmla="*/ 1149 w 1237"/>
                <a:gd name="T3" fmla="*/ 504 h 1003"/>
                <a:gd name="T4" fmla="*/ 1135 w 1237"/>
                <a:gd name="T5" fmla="*/ 421 h 1003"/>
                <a:gd name="T6" fmla="*/ 1149 w 1237"/>
                <a:gd name="T7" fmla="*/ 335 h 1003"/>
                <a:gd name="T8" fmla="*/ 1099 w 1237"/>
                <a:gd name="T9" fmla="*/ 306 h 1003"/>
                <a:gd name="T10" fmla="*/ 1030 w 1237"/>
                <a:gd name="T11" fmla="*/ 249 h 1003"/>
                <a:gd name="T12" fmla="*/ 1016 w 1237"/>
                <a:gd name="T13" fmla="*/ 195 h 1003"/>
                <a:gd name="T14" fmla="*/ 995 w 1237"/>
                <a:gd name="T15" fmla="*/ 107 h 1003"/>
                <a:gd name="T16" fmla="*/ 983 w 1237"/>
                <a:gd name="T17" fmla="*/ 57 h 1003"/>
                <a:gd name="T18" fmla="*/ 900 w 1237"/>
                <a:gd name="T19" fmla="*/ 21 h 1003"/>
                <a:gd name="T20" fmla="*/ 824 w 1237"/>
                <a:gd name="T21" fmla="*/ 74 h 1003"/>
                <a:gd name="T22" fmla="*/ 783 w 1237"/>
                <a:gd name="T23" fmla="*/ 90 h 1003"/>
                <a:gd name="T24" fmla="*/ 684 w 1237"/>
                <a:gd name="T25" fmla="*/ 100 h 1003"/>
                <a:gd name="T26" fmla="*/ 622 w 1237"/>
                <a:gd name="T27" fmla="*/ 154 h 1003"/>
                <a:gd name="T28" fmla="*/ 565 w 1237"/>
                <a:gd name="T29" fmla="*/ 178 h 1003"/>
                <a:gd name="T30" fmla="*/ 515 w 1237"/>
                <a:gd name="T31" fmla="*/ 235 h 1003"/>
                <a:gd name="T32" fmla="*/ 368 w 1237"/>
                <a:gd name="T33" fmla="*/ 240 h 1003"/>
                <a:gd name="T34" fmla="*/ 309 w 1237"/>
                <a:gd name="T35" fmla="*/ 306 h 1003"/>
                <a:gd name="T36" fmla="*/ 271 w 1237"/>
                <a:gd name="T37" fmla="*/ 337 h 1003"/>
                <a:gd name="T38" fmla="*/ 164 w 1237"/>
                <a:gd name="T39" fmla="*/ 349 h 1003"/>
                <a:gd name="T40" fmla="*/ 57 w 1237"/>
                <a:gd name="T41" fmla="*/ 406 h 1003"/>
                <a:gd name="T42" fmla="*/ 2 w 1237"/>
                <a:gd name="T43" fmla="*/ 480 h 1003"/>
                <a:gd name="T44" fmla="*/ 17 w 1237"/>
                <a:gd name="T45" fmla="*/ 530 h 1003"/>
                <a:gd name="T46" fmla="*/ 76 w 1237"/>
                <a:gd name="T47" fmla="*/ 542 h 1003"/>
                <a:gd name="T48" fmla="*/ 142 w 1237"/>
                <a:gd name="T49" fmla="*/ 554 h 1003"/>
                <a:gd name="T50" fmla="*/ 195 w 1237"/>
                <a:gd name="T51" fmla="*/ 604 h 1003"/>
                <a:gd name="T52" fmla="*/ 240 w 1237"/>
                <a:gd name="T53" fmla="*/ 656 h 1003"/>
                <a:gd name="T54" fmla="*/ 235 w 1237"/>
                <a:gd name="T55" fmla="*/ 732 h 1003"/>
                <a:gd name="T56" fmla="*/ 209 w 1237"/>
                <a:gd name="T57" fmla="*/ 806 h 1003"/>
                <a:gd name="T58" fmla="*/ 173 w 1237"/>
                <a:gd name="T59" fmla="*/ 846 h 1003"/>
                <a:gd name="T60" fmla="*/ 199 w 1237"/>
                <a:gd name="T61" fmla="*/ 908 h 1003"/>
                <a:gd name="T62" fmla="*/ 209 w 1237"/>
                <a:gd name="T63" fmla="*/ 989 h 1003"/>
                <a:gd name="T64" fmla="*/ 337 w 1237"/>
                <a:gd name="T65" fmla="*/ 984 h 1003"/>
                <a:gd name="T66" fmla="*/ 394 w 1237"/>
                <a:gd name="T67" fmla="*/ 982 h 1003"/>
                <a:gd name="T68" fmla="*/ 508 w 1237"/>
                <a:gd name="T69" fmla="*/ 955 h 1003"/>
                <a:gd name="T70" fmla="*/ 584 w 1237"/>
                <a:gd name="T71" fmla="*/ 963 h 1003"/>
                <a:gd name="T72" fmla="*/ 679 w 1237"/>
                <a:gd name="T73" fmla="*/ 984 h 1003"/>
                <a:gd name="T74" fmla="*/ 767 w 1237"/>
                <a:gd name="T75" fmla="*/ 960 h 1003"/>
                <a:gd name="T76" fmla="*/ 826 w 1237"/>
                <a:gd name="T77" fmla="*/ 934 h 1003"/>
                <a:gd name="T78" fmla="*/ 876 w 1237"/>
                <a:gd name="T79" fmla="*/ 984 h 1003"/>
                <a:gd name="T80" fmla="*/ 919 w 1237"/>
                <a:gd name="T81" fmla="*/ 915 h 1003"/>
                <a:gd name="T82" fmla="*/ 1019 w 1237"/>
                <a:gd name="T83" fmla="*/ 925 h 1003"/>
                <a:gd name="T84" fmla="*/ 1073 w 1237"/>
                <a:gd name="T85" fmla="*/ 896 h 1003"/>
                <a:gd name="T86" fmla="*/ 1033 w 1237"/>
                <a:gd name="T87" fmla="*/ 822 h 1003"/>
                <a:gd name="T88" fmla="*/ 1071 w 1237"/>
                <a:gd name="T89" fmla="*/ 775 h 1003"/>
                <a:gd name="T90" fmla="*/ 1137 w 1237"/>
                <a:gd name="T91" fmla="*/ 765 h 1003"/>
                <a:gd name="T92" fmla="*/ 1175 w 1237"/>
                <a:gd name="T93" fmla="*/ 713 h 1003"/>
                <a:gd name="T94" fmla="*/ 1216 w 1237"/>
                <a:gd name="T95" fmla="*/ 651 h 1003"/>
                <a:gd name="T96" fmla="*/ 1237 w 1237"/>
                <a:gd name="T97" fmla="*/ 594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37" h="1003">
                  <a:moveTo>
                    <a:pt x="1237" y="594"/>
                  </a:moveTo>
                  <a:lnTo>
                    <a:pt x="1201" y="577"/>
                  </a:lnTo>
                  <a:lnTo>
                    <a:pt x="1201" y="554"/>
                  </a:lnTo>
                  <a:lnTo>
                    <a:pt x="1173" y="544"/>
                  </a:lnTo>
                  <a:lnTo>
                    <a:pt x="1144" y="528"/>
                  </a:lnTo>
                  <a:lnTo>
                    <a:pt x="1149" y="504"/>
                  </a:lnTo>
                  <a:lnTo>
                    <a:pt x="1166" y="478"/>
                  </a:lnTo>
                  <a:lnTo>
                    <a:pt x="1175" y="444"/>
                  </a:lnTo>
                  <a:lnTo>
                    <a:pt x="1135" y="421"/>
                  </a:lnTo>
                  <a:lnTo>
                    <a:pt x="1154" y="385"/>
                  </a:lnTo>
                  <a:lnTo>
                    <a:pt x="1144" y="364"/>
                  </a:lnTo>
                  <a:lnTo>
                    <a:pt x="1149" y="335"/>
                  </a:lnTo>
                  <a:lnTo>
                    <a:pt x="1144" y="304"/>
                  </a:lnTo>
                  <a:lnTo>
                    <a:pt x="1128" y="287"/>
                  </a:lnTo>
                  <a:lnTo>
                    <a:pt x="1099" y="306"/>
                  </a:lnTo>
                  <a:lnTo>
                    <a:pt x="1054" y="299"/>
                  </a:lnTo>
                  <a:lnTo>
                    <a:pt x="1054" y="273"/>
                  </a:lnTo>
                  <a:lnTo>
                    <a:pt x="1030" y="249"/>
                  </a:lnTo>
                  <a:lnTo>
                    <a:pt x="1000" y="242"/>
                  </a:lnTo>
                  <a:lnTo>
                    <a:pt x="992" y="219"/>
                  </a:lnTo>
                  <a:lnTo>
                    <a:pt x="1016" y="195"/>
                  </a:lnTo>
                  <a:lnTo>
                    <a:pt x="1002" y="152"/>
                  </a:lnTo>
                  <a:lnTo>
                    <a:pt x="1009" y="128"/>
                  </a:lnTo>
                  <a:lnTo>
                    <a:pt x="995" y="107"/>
                  </a:lnTo>
                  <a:lnTo>
                    <a:pt x="1009" y="88"/>
                  </a:lnTo>
                  <a:lnTo>
                    <a:pt x="983" y="76"/>
                  </a:lnTo>
                  <a:lnTo>
                    <a:pt x="983" y="57"/>
                  </a:lnTo>
                  <a:lnTo>
                    <a:pt x="945" y="38"/>
                  </a:lnTo>
                  <a:lnTo>
                    <a:pt x="928" y="21"/>
                  </a:lnTo>
                  <a:lnTo>
                    <a:pt x="900" y="21"/>
                  </a:lnTo>
                  <a:lnTo>
                    <a:pt x="878" y="0"/>
                  </a:lnTo>
                  <a:lnTo>
                    <a:pt x="859" y="35"/>
                  </a:lnTo>
                  <a:lnTo>
                    <a:pt x="824" y="74"/>
                  </a:lnTo>
                  <a:lnTo>
                    <a:pt x="814" y="62"/>
                  </a:lnTo>
                  <a:lnTo>
                    <a:pt x="783" y="66"/>
                  </a:lnTo>
                  <a:lnTo>
                    <a:pt x="783" y="90"/>
                  </a:lnTo>
                  <a:lnTo>
                    <a:pt x="743" y="123"/>
                  </a:lnTo>
                  <a:lnTo>
                    <a:pt x="696" y="135"/>
                  </a:lnTo>
                  <a:lnTo>
                    <a:pt x="684" y="100"/>
                  </a:lnTo>
                  <a:lnTo>
                    <a:pt x="629" y="102"/>
                  </a:lnTo>
                  <a:lnTo>
                    <a:pt x="617" y="119"/>
                  </a:lnTo>
                  <a:lnTo>
                    <a:pt x="622" y="154"/>
                  </a:lnTo>
                  <a:lnTo>
                    <a:pt x="598" y="154"/>
                  </a:lnTo>
                  <a:lnTo>
                    <a:pt x="591" y="178"/>
                  </a:lnTo>
                  <a:lnTo>
                    <a:pt x="565" y="178"/>
                  </a:lnTo>
                  <a:lnTo>
                    <a:pt x="575" y="221"/>
                  </a:lnTo>
                  <a:lnTo>
                    <a:pt x="556" y="240"/>
                  </a:lnTo>
                  <a:lnTo>
                    <a:pt x="515" y="235"/>
                  </a:lnTo>
                  <a:lnTo>
                    <a:pt x="491" y="259"/>
                  </a:lnTo>
                  <a:lnTo>
                    <a:pt x="408" y="259"/>
                  </a:lnTo>
                  <a:lnTo>
                    <a:pt x="368" y="240"/>
                  </a:lnTo>
                  <a:lnTo>
                    <a:pt x="337" y="257"/>
                  </a:lnTo>
                  <a:lnTo>
                    <a:pt x="337" y="280"/>
                  </a:lnTo>
                  <a:lnTo>
                    <a:pt x="309" y="306"/>
                  </a:lnTo>
                  <a:lnTo>
                    <a:pt x="280" y="306"/>
                  </a:lnTo>
                  <a:lnTo>
                    <a:pt x="268" y="316"/>
                  </a:lnTo>
                  <a:lnTo>
                    <a:pt x="271" y="337"/>
                  </a:lnTo>
                  <a:lnTo>
                    <a:pt x="240" y="321"/>
                  </a:lnTo>
                  <a:lnTo>
                    <a:pt x="209" y="352"/>
                  </a:lnTo>
                  <a:lnTo>
                    <a:pt x="164" y="349"/>
                  </a:lnTo>
                  <a:lnTo>
                    <a:pt x="123" y="375"/>
                  </a:lnTo>
                  <a:lnTo>
                    <a:pt x="85" y="378"/>
                  </a:lnTo>
                  <a:lnTo>
                    <a:pt x="57" y="406"/>
                  </a:lnTo>
                  <a:lnTo>
                    <a:pt x="50" y="440"/>
                  </a:lnTo>
                  <a:lnTo>
                    <a:pt x="19" y="451"/>
                  </a:lnTo>
                  <a:lnTo>
                    <a:pt x="2" y="480"/>
                  </a:lnTo>
                  <a:lnTo>
                    <a:pt x="14" y="494"/>
                  </a:lnTo>
                  <a:lnTo>
                    <a:pt x="0" y="513"/>
                  </a:lnTo>
                  <a:lnTo>
                    <a:pt x="17" y="530"/>
                  </a:lnTo>
                  <a:lnTo>
                    <a:pt x="38" y="516"/>
                  </a:lnTo>
                  <a:lnTo>
                    <a:pt x="71" y="518"/>
                  </a:lnTo>
                  <a:lnTo>
                    <a:pt x="76" y="542"/>
                  </a:lnTo>
                  <a:lnTo>
                    <a:pt x="97" y="551"/>
                  </a:lnTo>
                  <a:lnTo>
                    <a:pt x="119" y="563"/>
                  </a:lnTo>
                  <a:lnTo>
                    <a:pt x="142" y="554"/>
                  </a:lnTo>
                  <a:lnTo>
                    <a:pt x="168" y="589"/>
                  </a:lnTo>
                  <a:lnTo>
                    <a:pt x="195" y="585"/>
                  </a:lnTo>
                  <a:lnTo>
                    <a:pt x="195" y="604"/>
                  </a:lnTo>
                  <a:lnTo>
                    <a:pt x="221" y="608"/>
                  </a:lnTo>
                  <a:lnTo>
                    <a:pt x="242" y="625"/>
                  </a:lnTo>
                  <a:lnTo>
                    <a:pt x="240" y="656"/>
                  </a:lnTo>
                  <a:lnTo>
                    <a:pt x="247" y="675"/>
                  </a:lnTo>
                  <a:lnTo>
                    <a:pt x="223" y="701"/>
                  </a:lnTo>
                  <a:lnTo>
                    <a:pt x="235" y="732"/>
                  </a:lnTo>
                  <a:lnTo>
                    <a:pt x="221" y="753"/>
                  </a:lnTo>
                  <a:lnTo>
                    <a:pt x="233" y="775"/>
                  </a:lnTo>
                  <a:lnTo>
                    <a:pt x="209" y="806"/>
                  </a:lnTo>
                  <a:lnTo>
                    <a:pt x="180" y="806"/>
                  </a:lnTo>
                  <a:lnTo>
                    <a:pt x="154" y="825"/>
                  </a:lnTo>
                  <a:lnTo>
                    <a:pt x="173" y="846"/>
                  </a:lnTo>
                  <a:lnTo>
                    <a:pt x="164" y="872"/>
                  </a:lnTo>
                  <a:lnTo>
                    <a:pt x="183" y="894"/>
                  </a:lnTo>
                  <a:lnTo>
                    <a:pt x="199" y="908"/>
                  </a:lnTo>
                  <a:lnTo>
                    <a:pt x="192" y="929"/>
                  </a:lnTo>
                  <a:lnTo>
                    <a:pt x="192" y="960"/>
                  </a:lnTo>
                  <a:lnTo>
                    <a:pt x="209" y="989"/>
                  </a:lnTo>
                  <a:lnTo>
                    <a:pt x="278" y="991"/>
                  </a:lnTo>
                  <a:lnTo>
                    <a:pt x="301" y="1003"/>
                  </a:lnTo>
                  <a:lnTo>
                    <a:pt x="337" y="984"/>
                  </a:lnTo>
                  <a:lnTo>
                    <a:pt x="351" y="960"/>
                  </a:lnTo>
                  <a:lnTo>
                    <a:pt x="375" y="960"/>
                  </a:lnTo>
                  <a:lnTo>
                    <a:pt x="394" y="982"/>
                  </a:lnTo>
                  <a:lnTo>
                    <a:pt x="463" y="974"/>
                  </a:lnTo>
                  <a:lnTo>
                    <a:pt x="480" y="955"/>
                  </a:lnTo>
                  <a:lnTo>
                    <a:pt x="508" y="955"/>
                  </a:lnTo>
                  <a:lnTo>
                    <a:pt x="529" y="979"/>
                  </a:lnTo>
                  <a:lnTo>
                    <a:pt x="551" y="982"/>
                  </a:lnTo>
                  <a:lnTo>
                    <a:pt x="584" y="963"/>
                  </a:lnTo>
                  <a:lnTo>
                    <a:pt x="615" y="977"/>
                  </a:lnTo>
                  <a:lnTo>
                    <a:pt x="639" y="974"/>
                  </a:lnTo>
                  <a:lnTo>
                    <a:pt x="679" y="984"/>
                  </a:lnTo>
                  <a:lnTo>
                    <a:pt x="717" y="998"/>
                  </a:lnTo>
                  <a:lnTo>
                    <a:pt x="734" y="979"/>
                  </a:lnTo>
                  <a:lnTo>
                    <a:pt x="767" y="960"/>
                  </a:lnTo>
                  <a:lnTo>
                    <a:pt x="760" y="922"/>
                  </a:lnTo>
                  <a:lnTo>
                    <a:pt x="788" y="903"/>
                  </a:lnTo>
                  <a:lnTo>
                    <a:pt x="826" y="934"/>
                  </a:lnTo>
                  <a:lnTo>
                    <a:pt x="848" y="932"/>
                  </a:lnTo>
                  <a:lnTo>
                    <a:pt x="859" y="960"/>
                  </a:lnTo>
                  <a:lnTo>
                    <a:pt x="876" y="984"/>
                  </a:lnTo>
                  <a:lnTo>
                    <a:pt x="890" y="970"/>
                  </a:lnTo>
                  <a:lnTo>
                    <a:pt x="890" y="944"/>
                  </a:lnTo>
                  <a:lnTo>
                    <a:pt x="919" y="915"/>
                  </a:lnTo>
                  <a:lnTo>
                    <a:pt x="962" y="922"/>
                  </a:lnTo>
                  <a:lnTo>
                    <a:pt x="995" y="922"/>
                  </a:lnTo>
                  <a:lnTo>
                    <a:pt x="1019" y="925"/>
                  </a:lnTo>
                  <a:lnTo>
                    <a:pt x="1028" y="903"/>
                  </a:lnTo>
                  <a:lnTo>
                    <a:pt x="1049" y="913"/>
                  </a:lnTo>
                  <a:lnTo>
                    <a:pt x="1073" y="896"/>
                  </a:lnTo>
                  <a:lnTo>
                    <a:pt x="1071" y="870"/>
                  </a:lnTo>
                  <a:lnTo>
                    <a:pt x="1030" y="851"/>
                  </a:lnTo>
                  <a:lnTo>
                    <a:pt x="1033" y="822"/>
                  </a:lnTo>
                  <a:lnTo>
                    <a:pt x="1052" y="803"/>
                  </a:lnTo>
                  <a:lnTo>
                    <a:pt x="1057" y="784"/>
                  </a:lnTo>
                  <a:lnTo>
                    <a:pt x="1071" y="775"/>
                  </a:lnTo>
                  <a:lnTo>
                    <a:pt x="1092" y="780"/>
                  </a:lnTo>
                  <a:lnTo>
                    <a:pt x="1109" y="765"/>
                  </a:lnTo>
                  <a:lnTo>
                    <a:pt x="1137" y="765"/>
                  </a:lnTo>
                  <a:lnTo>
                    <a:pt x="1147" y="742"/>
                  </a:lnTo>
                  <a:lnTo>
                    <a:pt x="1178" y="744"/>
                  </a:lnTo>
                  <a:lnTo>
                    <a:pt x="1175" y="713"/>
                  </a:lnTo>
                  <a:lnTo>
                    <a:pt x="1194" y="696"/>
                  </a:lnTo>
                  <a:lnTo>
                    <a:pt x="1225" y="694"/>
                  </a:lnTo>
                  <a:lnTo>
                    <a:pt x="1216" y="651"/>
                  </a:lnTo>
                  <a:lnTo>
                    <a:pt x="1235" y="635"/>
                  </a:lnTo>
                  <a:lnTo>
                    <a:pt x="1237" y="594"/>
                  </a:lnTo>
                  <a:lnTo>
                    <a:pt x="1237" y="59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8A09FD9E-37B0-3D38-0C15-B453476A1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1827"/>
              <a:ext cx="278" cy="214"/>
            </a:xfrm>
            <a:custGeom>
              <a:avLst/>
              <a:gdLst>
                <a:gd name="T0" fmla="*/ 275 w 278"/>
                <a:gd name="T1" fmla="*/ 98 h 214"/>
                <a:gd name="T2" fmla="*/ 249 w 278"/>
                <a:gd name="T3" fmla="*/ 100 h 214"/>
                <a:gd name="T4" fmla="*/ 233 w 278"/>
                <a:gd name="T5" fmla="*/ 112 h 214"/>
                <a:gd name="T6" fmla="*/ 244 w 278"/>
                <a:gd name="T7" fmla="*/ 124 h 214"/>
                <a:gd name="T8" fmla="*/ 247 w 278"/>
                <a:gd name="T9" fmla="*/ 150 h 214"/>
                <a:gd name="T10" fmla="*/ 230 w 278"/>
                <a:gd name="T11" fmla="*/ 167 h 214"/>
                <a:gd name="T12" fmla="*/ 209 w 278"/>
                <a:gd name="T13" fmla="*/ 152 h 214"/>
                <a:gd name="T14" fmla="*/ 183 w 278"/>
                <a:gd name="T15" fmla="*/ 148 h 214"/>
                <a:gd name="T16" fmla="*/ 171 w 278"/>
                <a:gd name="T17" fmla="*/ 162 h 214"/>
                <a:gd name="T18" fmla="*/ 147 w 278"/>
                <a:gd name="T19" fmla="*/ 167 h 214"/>
                <a:gd name="T20" fmla="*/ 133 w 278"/>
                <a:gd name="T21" fmla="*/ 188 h 214"/>
                <a:gd name="T22" fmla="*/ 114 w 278"/>
                <a:gd name="T23" fmla="*/ 188 h 214"/>
                <a:gd name="T24" fmla="*/ 95 w 278"/>
                <a:gd name="T25" fmla="*/ 195 h 214"/>
                <a:gd name="T26" fmla="*/ 90 w 278"/>
                <a:gd name="T27" fmla="*/ 209 h 214"/>
                <a:gd name="T28" fmla="*/ 69 w 278"/>
                <a:gd name="T29" fmla="*/ 214 h 214"/>
                <a:gd name="T30" fmla="*/ 52 w 278"/>
                <a:gd name="T31" fmla="*/ 195 h 214"/>
                <a:gd name="T32" fmla="*/ 59 w 278"/>
                <a:gd name="T33" fmla="*/ 169 h 214"/>
                <a:gd name="T34" fmla="*/ 36 w 278"/>
                <a:gd name="T35" fmla="*/ 157 h 214"/>
                <a:gd name="T36" fmla="*/ 43 w 278"/>
                <a:gd name="T37" fmla="*/ 143 h 214"/>
                <a:gd name="T38" fmla="*/ 24 w 278"/>
                <a:gd name="T39" fmla="*/ 129 h 214"/>
                <a:gd name="T40" fmla="*/ 7 w 278"/>
                <a:gd name="T41" fmla="*/ 107 h 214"/>
                <a:gd name="T42" fmla="*/ 19 w 278"/>
                <a:gd name="T43" fmla="*/ 88 h 214"/>
                <a:gd name="T44" fmla="*/ 0 w 278"/>
                <a:gd name="T45" fmla="*/ 64 h 214"/>
                <a:gd name="T46" fmla="*/ 36 w 278"/>
                <a:gd name="T47" fmla="*/ 48 h 214"/>
                <a:gd name="T48" fmla="*/ 50 w 278"/>
                <a:gd name="T49" fmla="*/ 55 h 214"/>
                <a:gd name="T50" fmla="*/ 74 w 278"/>
                <a:gd name="T51" fmla="*/ 57 h 214"/>
                <a:gd name="T52" fmla="*/ 66 w 278"/>
                <a:gd name="T53" fmla="*/ 33 h 214"/>
                <a:gd name="T54" fmla="*/ 83 w 278"/>
                <a:gd name="T55" fmla="*/ 26 h 214"/>
                <a:gd name="T56" fmla="*/ 104 w 278"/>
                <a:gd name="T57" fmla="*/ 29 h 214"/>
                <a:gd name="T58" fmla="*/ 128 w 278"/>
                <a:gd name="T59" fmla="*/ 17 h 214"/>
                <a:gd name="T60" fmla="*/ 140 w 278"/>
                <a:gd name="T61" fmla="*/ 0 h 214"/>
                <a:gd name="T62" fmla="*/ 168 w 278"/>
                <a:gd name="T63" fmla="*/ 0 h 214"/>
                <a:gd name="T64" fmla="*/ 176 w 278"/>
                <a:gd name="T65" fmla="*/ 12 h 214"/>
                <a:gd name="T66" fmla="*/ 192 w 278"/>
                <a:gd name="T67" fmla="*/ 17 h 214"/>
                <a:gd name="T68" fmla="*/ 197 w 278"/>
                <a:gd name="T69" fmla="*/ 26 h 214"/>
                <a:gd name="T70" fmla="*/ 214 w 278"/>
                <a:gd name="T71" fmla="*/ 22 h 214"/>
                <a:gd name="T72" fmla="*/ 209 w 278"/>
                <a:gd name="T73" fmla="*/ 41 h 214"/>
                <a:gd name="T74" fmla="*/ 235 w 278"/>
                <a:gd name="T75" fmla="*/ 45 h 214"/>
                <a:gd name="T76" fmla="*/ 244 w 278"/>
                <a:gd name="T77" fmla="*/ 64 h 214"/>
                <a:gd name="T78" fmla="*/ 261 w 278"/>
                <a:gd name="T79" fmla="*/ 64 h 214"/>
                <a:gd name="T80" fmla="*/ 278 w 278"/>
                <a:gd name="T81" fmla="*/ 83 h 214"/>
                <a:gd name="T82" fmla="*/ 275 w 278"/>
                <a:gd name="T83" fmla="*/ 98 h 214"/>
                <a:gd name="T84" fmla="*/ 275 w 278"/>
                <a:gd name="T85" fmla="*/ 9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8" h="214">
                  <a:moveTo>
                    <a:pt x="275" y="98"/>
                  </a:moveTo>
                  <a:lnTo>
                    <a:pt x="249" y="100"/>
                  </a:lnTo>
                  <a:lnTo>
                    <a:pt x="233" y="112"/>
                  </a:lnTo>
                  <a:lnTo>
                    <a:pt x="244" y="124"/>
                  </a:lnTo>
                  <a:lnTo>
                    <a:pt x="247" y="150"/>
                  </a:lnTo>
                  <a:lnTo>
                    <a:pt x="230" y="167"/>
                  </a:lnTo>
                  <a:lnTo>
                    <a:pt x="209" y="152"/>
                  </a:lnTo>
                  <a:lnTo>
                    <a:pt x="183" y="148"/>
                  </a:lnTo>
                  <a:lnTo>
                    <a:pt x="171" y="162"/>
                  </a:lnTo>
                  <a:lnTo>
                    <a:pt x="147" y="167"/>
                  </a:lnTo>
                  <a:lnTo>
                    <a:pt x="133" y="188"/>
                  </a:lnTo>
                  <a:lnTo>
                    <a:pt x="114" y="188"/>
                  </a:lnTo>
                  <a:lnTo>
                    <a:pt x="95" y="195"/>
                  </a:lnTo>
                  <a:lnTo>
                    <a:pt x="90" y="209"/>
                  </a:lnTo>
                  <a:lnTo>
                    <a:pt x="69" y="214"/>
                  </a:lnTo>
                  <a:lnTo>
                    <a:pt x="52" y="195"/>
                  </a:lnTo>
                  <a:lnTo>
                    <a:pt x="59" y="169"/>
                  </a:lnTo>
                  <a:lnTo>
                    <a:pt x="36" y="157"/>
                  </a:lnTo>
                  <a:lnTo>
                    <a:pt x="43" y="143"/>
                  </a:lnTo>
                  <a:lnTo>
                    <a:pt x="24" y="129"/>
                  </a:lnTo>
                  <a:lnTo>
                    <a:pt x="7" y="107"/>
                  </a:lnTo>
                  <a:lnTo>
                    <a:pt x="19" y="88"/>
                  </a:lnTo>
                  <a:lnTo>
                    <a:pt x="0" y="64"/>
                  </a:lnTo>
                  <a:lnTo>
                    <a:pt x="36" y="48"/>
                  </a:lnTo>
                  <a:lnTo>
                    <a:pt x="50" y="55"/>
                  </a:lnTo>
                  <a:lnTo>
                    <a:pt x="74" y="57"/>
                  </a:lnTo>
                  <a:lnTo>
                    <a:pt x="66" y="33"/>
                  </a:lnTo>
                  <a:lnTo>
                    <a:pt x="83" y="26"/>
                  </a:lnTo>
                  <a:lnTo>
                    <a:pt x="104" y="29"/>
                  </a:lnTo>
                  <a:lnTo>
                    <a:pt x="128" y="17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76" y="12"/>
                  </a:lnTo>
                  <a:lnTo>
                    <a:pt x="192" y="17"/>
                  </a:lnTo>
                  <a:lnTo>
                    <a:pt x="197" y="26"/>
                  </a:lnTo>
                  <a:lnTo>
                    <a:pt x="214" y="22"/>
                  </a:lnTo>
                  <a:lnTo>
                    <a:pt x="209" y="41"/>
                  </a:lnTo>
                  <a:lnTo>
                    <a:pt x="235" y="45"/>
                  </a:lnTo>
                  <a:lnTo>
                    <a:pt x="244" y="64"/>
                  </a:lnTo>
                  <a:lnTo>
                    <a:pt x="261" y="64"/>
                  </a:lnTo>
                  <a:lnTo>
                    <a:pt x="278" y="83"/>
                  </a:lnTo>
                  <a:lnTo>
                    <a:pt x="275" y="98"/>
                  </a:lnTo>
                  <a:lnTo>
                    <a:pt x="275" y="98"/>
                  </a:lnTo>
                  <a:close/>
                </a:path>
              </a:pathLst>
            </a:custGeom>
            <a:solidFill>
              <a:srgbClr val="F59A00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163AD591-03A9-3AE6-8878-E4794F1FC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" y="1889"/>
              <a:ext cx="838" cy="1046"/>
            </a:xfrm>
            <a:custGeom>
              <a:avLst/>
              <a:gdLst>
                <a:gd name="T0" fmla="*/ 520 w 838"/>
                <a:gd name="T1" fmla="*/ 40 h 1046"/>
                <a:gd name="T2" fmla="*/ 491 w 838"/>
                <a:gd name="T3" fmla="*/ 93 h 1046"/>
                <a:gd name="T4" fmla="*/ 413 w 838"/>
                <a:gd name="T5" fmla="*/ 59 h 1046"/>
                <a:gd name="T6" fmla="*/ 334 w 838"/>
                <a:gd name="T7" fmla="*/ 138 h 1046"/>
                <a:gd name="T8" fmla="*/ 285 w 838"/>
                <a:gd name="T9" fmla="*/ 140 h 1046"/>
                <a:gd name="T10" fmla="*/ 235 w 838"/>
                <a:gd name="T11" fmla="*/ 131 h 1046"/>
                <a:gd name="T12" fmla="*/ 171 w 838"/>
                <a:gd name="T13" fmla="*/ 174 h 1046"/>
                <a:gd name="T14" fmla="*/ 121 w 838"/>
                <a:gd name="T15" fmla="*/ 171 h 1046"/>
                <a:gd name="T16" fmla="*/ 45 w 838"/>
                <a:gd name="T17" fmla="*/ 231 h 1046"/>
                <a:gd name="T18" fmla="*/ 0 w 838"/>
                <a:gd name="T19" fmla="*/ 304 h 1046"/>
                <a:gd name="T20" fmla="*/ 71 w 838"/>
                <a:gd name="T21" fmla="*/ 366 h 1046"/>
                <a:gd name="T22" fmla="*/ 95 w 838"/>
                <a:gd name="T23" fmla="*/ 437 h 1046"/>
                <a:gd name="T24" fmla="*/ 135 w 838"/>
                <a:gd name="T25" fmla="*/ 504 h 1046"/>
                <a:gd name="T26" fmla="*/ 137 w 838"/>
                <a:gd name="T27" fmla="*/ 582 h 1046"/>
                <a:gd name="T28" fmla="*/ 199 w 838"/>
                <a:gd name="T29" fmla="*/ 630 h 1046"/>
                <a:gd name="T30" fmla="*/ 263 w 838"/>
                <a:gd name="T31" fmla="*/ 680 h 1046"/>
                <a:gd name="T32" fmla="*/ 313 w 838"/>
                <a:gd name="T33" fmla="*/ 675 h 1046"/>
                <a:gd name="T34" fmla="*/ 363 w 838"/>
                <a:gd name="T35" fmla="*/ 746 h 1046"/>
                <a:gd name="T36" fmla="*/ 403 w 838"/>
                <a:gd name="T37" fmla="*/ 806 h 1046"/>
                <a:gd name="T38" fmla="*/ 448 w 838"/>
                <a:gd name="T39" fmla="*/ 865 h 1046"/>
                <a:gd name="T40" fmla="*/ 508 w 838"/>
                <a:gd name="T41" fmla="*/ 882 h 1046"/>
                <a:gd name="T42" fmla="*/ 572 w 838"/>
                <a:gd name="T43" fmla="*/ 960 h 1046"/>
                <a:gd name="T44" fmla="*/ 631 w 838"/>
                <a:gd name="T45" fmla="*/ 1046 h 1046"/>
                <a:gd name="T46" fmla="*/ 653 w 838"/>
                <a:gd name="T47" fmla="*/ 994 h 1046"/>
                <a:gd name="T48" fmla="*/ 688 w 838"/>
                <a:gd name="T49" fmla="*/ 953 h 1046"/>
                <a:gd name="T50" fmla="*/ 681 w 838"/>
                <a:gd name="T51" fmla="*/ 915 h 1046"/>
                <a:gd name="T52" fmla="*/ 710 w 838"/>
                <a:gd name="T53" fmla="*/ 872 h 1046"/>
                <a:gd name="T54" fmla="*/ 748 w 838"/>
                <a:gd name="T55" fmla="*/ 846 h 1046"/>
                <a:gd name="T56" fmla="*/ 745 w 838"/>
                <a:gd name="T57" fmla="*/ 784 h 1046"/>
                <a:gd name="T58" fmla="*/ 750 w 838"/>
                <a:gd name="T59" fmla="*/ 751 h 1046"/>
                <a:gd name="T60" fmla="*/ 767 w 838"/>
                <a:gd name="T61" fmla="*/ 718 h 1046"/>
                <a:gd name="T62" fmla="*/ 807 w 838"/>
                <a:gd name="T63" fmla="*/ 668 h 1046"/>
                <a:gd name="T64" fmla="*/ 793 w 838"/>
                <a:gd name="T65" fmla="*/ 599 h 1046"/>
                <a:gd name="T66" fmla="*/ 786 w 838"/>
                <a:gd name="T67" fmla="*/ 549 h 1046"/>
                <a:gd name="T68" fmla="*/ 783 w 838"/>
                <a:gd name="T69" fmla="*/ 499 h 1046"/>
                <a:gd name="T70" fmla="*/ 790 w 838"/>
                <a:gd name="T71" fmla="*/ 447 h 1046"/>
                <a:gd name="T72" fmla="*/ 755 w 838"/>
                <a:gd name="T73" fmla="*/ 411 h 1046"/>
                <a:gd name="T74" fmla="*/ 745 w 838"/>
                <a:gd name="T75" fmla="*/ 364 h 1046"/>
                <a:gd name="T76" fmla="*/ 800 w 838"/>
                <a:gd name="T77" fmla="*/ 345 h 1046"/>
                <a:gd name="T78" fmla="*/ 812 w 838"/>
                <a:gd name="T79" fmla="*/ 292 h 1046"/>
                <a:gd name="T80" fmla="*/ 814 w 838"/>
                <a:gd name="T81" fmla="*/ 240 h 1046"/>
                <a:gd name="T82" fmla="*/ 831 w 838"/>
                <a:gd name="T83" fmla="*/ 195 h 1046"/>
                <a:gd name="T84" fmla="*/ 812 w 838"/>
                <a:gd name="T85" fmla="*/ 147 h 1046"/>
                <a:gd name="T86" fmla="*/ 786 w 838"/>
                <a:gd name="T87" fmla="*/ 124 h 1046"/>
                <a:gd name="T88" fmla="*/ 733 w 838"/>
                <a:gd name="T89" fmla="*/ 93 h 1046"/>
                <a:gd name="T90" fmla="*/ 688 w 838"/>
                <a:gd name="T91" fmla="*/ 90 h 1046"/>
                <a:gd name="T92" fmla="*/ 662 w 838"/>
                <a:gd name="T93" fmla="*/ 57 h 1046"/>
                <a:gd name="T94" fmla="*/ 608 w 838"/>
                <a:gd name="T95" fmla="*/ 69 h 1046"/>
                <a:gd name="T96" fmla="*/ 605 w 838"/>
                <a:gd name="T97" fmla="*/ 33 h 1046"/>
                <a:gd name="T98" fmla="*/ 558 w 838"/>
                <a:gd name="T99" fmla="*/ 0 h 1046"/>
                <a:gd name="T100" fmla="*/ 536 w 838"/>
                <a:gd name="T101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8" h="1046">
                  <a:moveTo>
                    <a:pt x="536" y="0"/>
                  </a:moveTo>
                  <a:lnTo>
                    <a:pt x="520" y="40"/>
                  </a:lnTo>
                  <a:lnTo>
                    <a:pt x="491" y="50"/>
                  </a:lnTo>
                  <a:lnTo>
                    <a:pt x="491" y="93"/>
                  </a:lnTo>
                  <a:lnTo>
                    <a:pt x="453" y="64"/>
                  </a:lnTo>
                  <a:lnTo>
                    <a:pt x="413" y="59"/>
                  </a:lnTo>
                  <a:lnTo>
                    <a:pt x="334" y="109"/>
                  </a:lnTo>
                  <a:lnTo>
                    <a:pt x="334" y="138"/>
                  </a:lnTo>
                  <a:lnTo>
                    <a:pt x="315" y="157"/>
                  </a:lnTo>
                  <a:lnTo>
                    <a:pt x="285" y="140"/>
                  </a:lnTo>
                  <a:lnTo>
                    <a:pt x="268" y="150"/>
                  </a:lnTo>
                  <a:lnTo>
                    <a:pt x="235" y="131"/>
                  </a:lnTo>
                  <a:lnTo>
                    <a:pt x="197" y="145"/>
                  </a:lnTo>
                  <a:lnTo>
                    <a:pt x="171" y="174"/>
                  </a:lnTo>
                  <a:lnTo>
                    <a:pt x="145" y="150"/>
                  </a:lnTo>
                  <a:lnTo>
                    <a:pt x="121" y="171"/>
                  </a:lnTo>
                  <a:lnTo>
                    <a:pt x="85" y="169"/>
                  </a:lnTo>
                  <a:lnTo>
                    <a:pt x="45" y="231"/>
                  </a:lnTo>
                  <a:lnTo>
                    <a:pt x="42" y="266"/>
                  </a:lnTo>
                  <a:lnTo>
                    <a:pt x="0" y="304"/>
                  </a:lnTo>
                  <a:lnTo>
                    <a:pt x="33" y="340"/>
                  </a:lnTo>
                  <a:lnTo>
                    <a:pt x="71" y="366"/>
                  </a:lnTo>
                  <a:lnTo>
                    <a:pt x="69" y="407"/>
                  </a:lnTo>
                  <a:lnTo>
                    <a:pt x="95" y="437"/>
                  </a:lnTo>
                  <a:lnTo>
                    <a:pt x="92" y="475"/>
                  </a:lnTo>
                  <a:lnTo>
                    <a:pt x="135" y="504"/>
                  </a:lnTo>
                  <a:lnTo>
                    <a:pt x="130" y="549"/>
                  </a:lnTo>
                  <a:lnTo>
                    <a:pt x="137" y="582"/>
                  </a:lnTo>
                  <a:lnTo>
                    <a:pt x="171" y="599"/>
                  </a:lnTo>
                  <a:lnTo>
                    <a:pt x="199" y="630"/>
                  </a:lnTo>
                  <a:lnTo>
                    <a:pt x="223" y="668"/>
                  </a:lnTo>
                  <a:lnTo>
                    <a:pt x="263" y="680"/>
                  </a:lnTo>
                  <a:lnTo>
                    <a:pt x="275" y="670"/>
                  </a:lnTo>
                  <a:lnTo>
                    <a:pt x="313" y="675"/>
                  </a:lnTo>
                  <a:lnTo>
                    <a:pt x="358" y="708"/>
                  </a:lnTo>
                  <a:lnTo>
                    <a:pt x="363" y="746"/>
                  </a:lnTo>
                  <a:lnTo>
                    <a:pt x="403" y="787"/>
                  </a:lnTo>
                  <a:lnTo>
                    <a:pt x="403" y="806"/>
                  </a:lnTo>
                  <a:lnTo>
                    <a:pt x="441" y="837"/>
                  </a:lnTo>
                  <a:lnTo>
                    <a:pt x="448" y="865"/>
                  </a:lnTo>
                  <a:lnTo>
                    <a:pt x="472" y="882"/>
                  </a:lnTo>
                  <a:lnTo>
                    <a:pt x="508" y="882"/>
                  </a:lnTo>
                  <a:lnTo>
                    <a:pt x="541" y="915"/>
                  </a:lnTo>
                  <a:lnTo>
                    <a:pt x="572" y="960"/>
                  </a:lnTo>
                  <a:lnTo>
                    <a:pt x="574" y="1008"/>
                  </a:lnTo>
                  <a:lnTo>
                    <a:pt x="631" y="1046"/>
                  </a:lnTo>
                  <a:lnTo>
                    <a:pt x="653" y="1015"/>
                  </a:lnTo>
                  <a:lnTo>
                    <a:pt x="653" y="994"/>
                  </a:lnTo>
                  <a:lnTo>
                    <a:pt x="660" y="965"/>
                  </a:lnTo>
                  <a:lnTo>
                    <a:pt x="688" y="953"/>
                  </a:lnTo>
                  <a:lnTo>
                    <a:pt x="693" y="934"/>
                  </a:lnTo>
                  <a:lnTo>
                    <a:pt x="681" y="915"/>
                  </a:lnTo>
                  <a:lnTo>
                    <a:pt x="688" y="865"/>
                  </a:lnTo>
                  <a:lnTo>
                    <a:pt x="710" y="872"/>
                  </a:lnTo>
                  <a:lnTo>
                    <a:pt x="717" y="858"/>
                  </a:lnTo>
                  <a:lnTo>
                    <a:pt x="748" y="846"/>
                  </a:lnTo>
                  <a:lnTo>
                    <a:pt x="762" y="815"/>
                  </a:lnTo>
                  <a:lnTo>
                    <a:pt x="745" y="784"/>
                  </a:lnTo>
                  <a:lnTo>
                    <a:pt x="771" y="773"/>
                  </a:lnTo>
                  <a:lnTo>
                    <a:pt x="750" y="751"/>
                  </a:lnTo>
                  <a:lnTo>
                    <a:pt x="767" y="737"/>
                  </a:lnTo>
                  <a:lnTo>
                    <a:pt x="767" y="718"/>
                  </a:lnTo>
                  <a:lnTo>
                    <a:pt x="783" y="704"/>
                  </a:lnTo>
                  <a:lnTo>
                    <a:pt x="807" y="668"/>
                  </a:lnTo>
                  <a:lnTo>
                    <a:pt x="790" y="639"/>
                  </a:lnTo>
                  <a:lnTo>
                    <a:pt x="793" y="599"/>
                  </a:lnTo>
                  <a:lnTo>
                    <a:pt x="793" y="575"/>
                  </a:lnTo>
                  <a:lnTo>
                    <a:pt x="786" y="549"/>
                  </a:lnTo>
                  <a:lnTo>
                    <a:pt x="800" y="528"/>
                  </a:lnTo>
                  <a:lnTo>
                    <a:pt x="783" y="499"/>
                  </a:lnTo>
                  <a:lnTo>
                    <a:pt x="783" y="468"/>
                  </a:lnTo>
                  <a:lnTo>
                    <a:pt x="790" y="447"/>
                  </a:lnTo>
                  <a:lnTo>
                    <a:pt x="774" y="433"/>
                  </a:lnTo>
                  <a:lnTo>
                    <a:pt x="755" y="411"/>
                  </a:lnTo>
                  <a:lnTo>
                    <a:pt x="764" y="385"/>
                  </a:lnTo>
                  <a:lnTo>
                    <a:pt x="745" y="364"/>
                  </a:lnTo>
                  <a:lnTo>
                    <a:pt x="771" y="345"/>
                  </a:lnTo>
                  <a:lnTo>
                    <a:pt x="800" y="345"/>
                  </a:lnTo>
                  <a:lnTo>
                    <a:pt x="824" y="314"/>
                  </a:lnTo>
                  <a:lnTo>
                    <a:pt x="812" y="292"/>
                  </a:lnTo>
                  <a:lnTo>
                    <a:pt x="826" y="271"/>
                  </a:lnTo>
                  <a:lnTo>
                    <a:pt x="814" y="240"/>
                  </a:lnTo>
                  <a:lnTo>
                    <a:pt x="838" y="214"/>
                  </a:lnTo>
                  <a:lnTo>
                    <a:pt x="831" y="195"/>
                  </a:lnTo>
                  <a:lnTo>
                    <a:pt x="833" y="164"/>
                  </a:lnTo>
                  <a:lnTo>
                    <a:pt x="812" y="147"/>
                  </a:lnTo>
                  <a:lnTo>
                    <a:pt x="786" y="143"/>
                  </a:lnTo>
                  <a:lnTo>
                    <a:pt x="786" y="124"/>
                  </a:lnTo>
                  <a:lnTo>
                    <a:pt x="759" y="128"/>
                  </a:lnTo>
                  <a:lnTo>
                    <a:pt x="733" y="93"/>
                  </a:lnTo>
                  <a:lnTo>
                    <a:pt x="710" y="102"/>
                  </a:lnTo>
                  <a:lnTo>
                    <a:pt x="688" y="90"/>
                  </a:lnTo>
                  <a:lnTo>
                    <a:pt x="667" y="81"/>
                  </a:lnTo>
                  <a:lnTo>
                    <a:pt x="662" y="57"/>
                  </a:lnTo>
                  <a:lnTo>
                    <a:pt x="629" y="55"/>
                  </a:lnTo>
                  <a:lnTo>
                    <a:pt x="608" y="69"/>
                  </a:lnTo>
                  <a:lnTo>
                    <a:pt x="591" y="52"/>
                  </a:lnTo>
                  <a:lnTo>
                    <a:pt x="605" y="33"/>
                  </a:lnTo>
                  <a:lnTo>
                    <a:pt x="593" y="19"/>
                  </a:lnTo>
                  <a:lnTo>
                    <a:pt x="558" y="0"/>
                  </a:lnTo>
                  <a:lnTo>
                    <a:pt x="536" y="0"/>
                  </a:lnTo>
                  <a:lnTo>
                    <a:pt x="536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EA13DFB1-9A23-D8EE-CAB0-0B1478609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787"/>
              <a:ext cx="865" cy="575"/>
            </a:xfrm>
            <a:custGeom>
              <a:avLst/>
              <a:gdLst>
                <a:gd name="T0" fmla="*/ 855 w 865"/>
                <a:gd name="T1" fmla="*/ 40 h 575"/>
                <a:gd name="T2" fmla="*/ 824 w 865"/>
                <a:gd name="T3" fmla="*/ 131 h 575"/>
                <a:gd name="T4" fmla="*/ 786 w 865"/>
                <a:gd name="T5" fmla="*/ 195 h 575"/>
                <a:gd name="T6" fmla="*/ 801 w 865"/>
                <a:gd name="T7" fmla="*/ 252 h 575"/>
                <a:gd name="T8" fmla="*/ 817 w 865"/>
                <a:gd name="T9" fmla="*/ 302 h 575"/>
                <a:gd name="T10" fmla="*/ 810 w 865"/>
                <a:gd name="T11" fmla="*/ 364 h 575"/>
                <a:gd name="T12" fmla="*/ 831 w 865"/>
                <a:gd name="T13" fmla="*/ 430 h 575"/>
                <a:gd name="T14" fmla="*/ 862 w 865"/>
                <a:gd name="T15" fmla="*/ 482 h 575"/>
                <a:gd name="T16" fmla="*/ 836 w 865"/>
                <a:gd name="T17" fmla="*/ 537 h 575"/>
                <a:gd name="T18" fmla="*/ 789 w 865"/>
                <a:gd name="T19" fmla="*/ 530 h 575"/>
                <a:gd name="T20" fmla="*/ 675 w 865"/>
                <a:gd name="T21" fmla="*/ 561 h 575"/>
                <a:gd name="T22" fmla="*/ 596 w 865"/>
                <a:gd name="T23" fmla="*/ 575 h 575"/>
                <a:gd name="T24" fmla="*/ 527 w 865"/>
                <a:gd name="T25" fmla="*/ 539 h 575"/>
                <a:gd name="T26" fmla="*/ 421 w 865"/>
                <a:gd name="T27" fmla="*/ 478 h 575"/>
                <a:gd name="T28" fmla="*/ 373 w 865"/>
                <a:gd name="T29" fmla="*/ 449 h 575"/>
                <a:gd name="T30" fmla="*/ 340 w 865"/>
                <a:gd name="T31" fmla="*/ 454 h 575"/>
                <a:gd name="T32" fmla="*/ 300 w 865"/>
                <a:gd name="T33" fmla="*/ 468 h 575"/>
                <a:gd name="T34" fmla="*/ 281 w 865"/>
                <a:gd name="T35" fmla="*/ 432 h 575"/>
                <a:gd name="T36" fmla="*/ 233 w 865"/>
                <a:gd name="T37" fmla="*/ 416 h 575"/>
                <a:gd name="T38" fmla="*/ 176 w 865"/>
                <a:gd name="T39" fmla="*/ 371 h 575"/>
                <a:gd name="T40" fmla="*/ 81 w 865"/>
                <a:gd name="T41" fmla="*/ 335 h 575"/>
                <a:gd name="T42" fmla="*/ 91 w 865"/>
                <a:gd name="T43" fmla="*/ 276 h 575"/>
                <a:gd name="T44" fmla="*/ 57 w 865"/>
                <a:gd name="T45" fmla="*/ 218 h 575"/>
                <a:gd name="T46" fmla="*/ 29 w 865"/>
                <a:gd name="T47" fmla="*/ 185 h 575"/>
                <a:gd name="T48" fmla="*/ 5 w 865"/>
                <a:gd name="T49" fmla="*/ 145 h 575"/>
                <a:gd name="T50" fmla="*/ 67 w 865"/>
                <a:gd name="T51" fmla="*/ 109 h 575"/>
                <a:gd name="T52" fmla="*/ 143 w 865"/>
                <a:gd name="T53" fmla="*/ 81 h 575"/>
                <a:gd name="T54" fmla="*/ 219 w 865"/>
                <a:gd name="T55" fmla="*/ 45 h 575"/>
                <a:gd name="T56" fmla="*/ 243 w 865"/>
                <a:gd name="T57" fmla="*/ 73 h 575"/>
                <a:gd name="T58" fmla="*/ 278 w 865"/>
                <a:gd name="T59" fmla="*/ 64 h 575"/>
                <a:gd name="T60" fmla="*/ 349 w 865"/>
                <a:gd name="T61" fmla="*/ 47 h 575"/>
                <a:gd name="T62" fmla="*/ 368 w 865"/>
                <a:gd name="T63" fmla="*/ 100 h 575"/>
                <a:gd name="T64" fmla="*/ 411 w 865"/>
                <a:gd name="T65" fmla="*/ 121 h 575"/>
                <a:gd name="T66" fmla="*/ 470 w 865"/>
                <a:gd name="T67" fmla="*/ 164 h 575"/>
                <a:gd name="T68" fmla="*/ 551 w 865"/>
                <a:gd name="T69" fmla="*/ 154 h 575"/>
                <a:gd name="T70" fmla="*/ 587 w 865"/>
                <a:gd name="T71" fmla="*/ 90 h 575"/>
                <a:gd name="T72" fmla="*/ 637 w 865"/>
                <a:gd name="T73" fmla="*/ 47 h 575"/>
                <a:gd name="T74" fmla="*/ 701 w 865"/>
                <a:gd name="T75" fmla="*/ 66 h 575"/>
                <a:gd name="T76" fmla="*/ 801 w 865"/>
                <a:gd name="T77" fmla="*/ 66 h 575"/>
                <a:gd name="T78" fmla="*/ 817 w 865"/>
                <a:gd name="T79" fmla="*/ 16 h 575"/>
                <a:gd name="T80" fmla="*/ 865 w 865"/>
                <a:gd name="T81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5" h="575">
                  <a:moveTo>
                    <a:pt x="865" y="0"/>
                  </a:moveTo>
                  <a:lnTo>
                    <a:pt x="855" y="40"/>
                  </a:lnTo>
                  <a:lnTo>
                    <a:pt x="831" y="88"/>
                  </a:lnTo>
                  <a:lnTo>
                    <a:pt x="824" y="131"/>
                  </a:lnTo>
                  <a:lnTo>
                    <a:pt x="839" y="152"/>
                  </a:lnTo>
                  <a:lnTo>
                    <a:pt x="786" y="195"/>
                  </a:lnTo>
                  <a:lnTo>
                    <a:pt x="786" y="223"/>
                  </a:lnTo>
                  <a:lnTo>
                    <a:pt x="801" y="252"/>
                  </a:lnTo>
                  <a:lnTo>
                    <a:pt x="805" y="290"/>
                  </a:lnTo>
                  <a:lnTo>
                    <a:pt x="817" y="302"/>
                  </a:lnTo>
                  <a:lnTo>
                    <a:pt x="789" y="321"/>
                  </a:lnTo>
                  <a:lnTo>
                    <a:pt x="810" y="364"/>
                  </a:lnTo>
                  <a:lnTo>
                    <a:pt x="831" y="409"/>
                  </a:lnTo>
                  <a:lnTo>
                    <a:pt x="831" y="430"/>
                  </a:lnTo>
                  <a:lnTo>
                    <a:pt x="862" y="444"/>
                  </a:lnTo>
                  <a:lnTo>
                    <a:pt x="862" y="482"/>
                  </a:lnTo>
                  <a:lnTo>
                    <a:pt x="836" y="509"/>
                  </a:lnTo>
                  <a:lnTo>
                    <a:pt x="836" y="537"/>
                  </a:lnTo>
                  <a:lnTo>
                    <a:pt x="820" y="561"/>
                  </a:lnTo>
                  <a:lnTo>
                    <a:pt x="789" y="530"/>
                  </a:lnTo>
                  <a:lnTo>
                    <a:pt x="694" y="530"/>
                  </a:lnTo>
                  <a:lnTo>
                    <a:pt x="675" y="561"/>
                  </a:lnTo>
                  <a:lnTo>
                    <a:pt x="613" y="561"/>
                  </a:lnTo>
                  <a:lnTo>
                    <a:pt x="596" y="575"/>
                  </a:lnTo>
                  <a:lnTo>
                    <a:pt x="558" y="539"/>
                  </a:lnTo>
                  <a:lnTo>
                    <a:pt x="527" y="539"/>
                  </a:lnTo>
                  <a:lnTo>
                    <a:pt x="492" y="494"/>
                  </a:lnTo>
                  <a:lnTo>
                    <a:pt x="421" y="478"/>
                  </a:lnTo>
                  <a:lnTo>
                    <a:pt x="409" y="449"/>
                  </a:lnTo>
                  <a:lnTo>
                    <a:pt x="373" y="449"/>
                  </a:lnTo>
                  <a:lnTo>
                    <a:pt x="373" y="430"/>
                  </a:lnTo>
                  <a:lnTo>
                    <a:pt x="340" y="454"/>
                  </a:lnTo>
                  <a:lnTo>
                    <a:pt x="340" y="482"/>
                  </a:lnTo>
                  <a:lnTo>
                    <a:pt x="300" y="468"/>
                  </a:lnTo>
                  <a:lnTo>
                    <a:pt x="281" y="459"/>
                  </a:lnTo>
                  <a:lnTo>
                    <a:pt x="281" y="432"/>
                  </a:lnTo>
                  <a:lnTo>
                    <a:pt x="254" y="418"/>
                  </a:lnTo>
                  <a:lnTo>
                    <a:pt x="233" y="416"/>
                  </a:lnTo>
                  <a:lnTo>
                    <a:pt x="212" y="392"/>
                  </a:lnTo>
                  <a:lnTo>
                    <a:pt x="176" y="371"/>
                  </a:lnTo>
                  <a:lnTo>
                    <a:pt x="126" y="371"/>
                  </a:lnTo>
                  <a:lnTo>
                    <a:pt x="81" y="335"/>
                  </a:lnTo>
                  <a:lnTo>
                    <a:pt x="72" y="292"/>
                  </a:lnTo>
                  <a:lnTo>
                    <a:pt x="91" y="276"/>
                  </a:lnTo>
                  <a:lnTo>
                    <a:pt x="93" y="235"/>
                  </a:lnTo>
                  <a:lnTo>
                    <a:pt x="57" y="218"/>
                  </a:lnTo>
                  <a:lnTo>
                    <a:pt x="57" y="195"/>
                  </a:lnTo>
                  <a:lnTo>
                    <a:pt x="29" y="185"/>
                  </a:lnTo>
                  <a:lnTo>
                    <a:pt x="0" y="169"/>
                  </a:lnTo>
                  <a:lnTo>
                    <a:pt x="5" y="145"/>
                  </a:lnTo>
                  <a:lnTo>
                    <a:pt x="22" y="119"/>
                  </a:lnTo>
                  <a:lnTo>
                    <a:pt x="67" y="109"/>
                  </a:lnTo>
                  <a:lnTo>
                    <a:pt x="117" y="66"/>
                  </a:lnTo>
                  <a:lnTo>
                    <a:pt x="143" y="81"/>
                  </a:lnTo>
                  <a:lnTo>
                    <a:pt x="193" y="81"/>
                  </a:lnTo>
                  <a:lnTo>
                    <a:pt x="219" y="45"/>
                  </a:lnTo>
                  <a:lnTo>
                    <a:pt x="243" y="45"/>
                  </a:lnTo>
                  <a:lnTo>
                    <a:pt x="243" y="73"/>
                  </a:lnTo>
                  <a:lnTo>
                    <a:pt x="262" y="81"/>
                  </a:lnTo>
                  <a:lnTo>
                    <a:pt x="278" y="64"/>
                  </a:lnTo>
                  <a:lnTo>
                    <a:pt x="311" y="47"/>
                  </a:lnTo>
                  <a:lnTo>
                    <a:pt x="349" y="47"/>
                  </a:lnTo>
                  <a:lnTo>
                    <a:pt x="368" y="66"/>
                  </a:lnTo>
                  <a:lnTo>
                    <a:pt x="368" y="100"/>
                  </a:lnTo>
                  <a:lnTo>
                    <a:pt x="390" y="100"/>
                  </a:lnTo>
                  <a:lnTo>
                    <a:pt x="411" y="121"/>
                  </a:lnTo>
                  <a:lnTo>
                    <a:pt x="449" y="142"/>
                  </a:lnTo>
                  <a:lnTo>
                    <a:pt x="470" y="164"/>
                  </a:lnTo>
                  <a:lnTo>
                    <a:pt x="504" y="154"/>
                  </a:lnTo>
                  <a:lnTo>
                    <a:pt x="551" y="154"/>
                  </a:lnTo>
                  <a:lnTo>
                    <a:pt x="561" y="116"/>
                  </a:lnTo>
                  <a:lnTo>
                    <a:pt x="587" y="90"/>
                  </a:lnTo>
                  <a:lnTo>
                    <a:pt x="637" y="76"/>
                  </a:lnTo>
                  <a:lnTo>
                    <a:pt x="637" y="47"/>
                  </a:lnTo>
                  <a:lnTo>
                    <a:pt x="658" y="47"/>
                  </a:lnTo>
                  <a:lnTo>
                    <a:pt x="701" y="66"/>
                  </a:lnTo>
                  <a:lnTo>
                    <a:pt x="765" y="102"/>
                  </a:lnTo>
                  <a:lnTo>
                    <a:pt x="801" y="66"/>
                  </a:lnTo>
                  <a:lnTo>
                    <a:pt x="820" y="47"/>
                  </a:lnTo>
                  <a:lnTo>
                    <a:pt x="817" y="16"/>
                  </a:lnTo>
                  <a:lnTo>
                    <a:pt x="865" y="0"/>
                  </a:lnTo>
                  <a:lnTo>
                    <a:pt x="865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004ED98C-7F48-E246-3D71-852D68CB9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68"/>
              <a:ext cx="1007" cy="825"/>
            </a:xfrm>
            <a:custGeom>
              <a:avLst/>
              <a:gdLst>
                <a:gd name="T0" fmla="*/ 147 w 1007"/>
                <a:gd name="T1" fmla="*/ 107 h 825"/>
                <a:gd name="T2" fmla="*/ 100 w 1007"/>
                <a:gd name="T3" fmla="*/ 131 h 825"/>
                <a:gd name="T4" fmla="*/ 50 w 1007"/>
                <a:gd name="T5" fmla="*/ 200 h 825"/>
                <a:gd name="T6" fmla="*/ 45 w 1007"/>
                <a:gd name="T7" fmla="*/ 242 h 825"/>
                <a:gd name="T8" fmla="*/ 5 w 1007"/>
                <a:gd name="T9" fmla="*/ 326 h 825"/>
                <a:gd name="T10" fmla="*/ 7 w 1007"/>
                <a:gd name="T11" fmla="*/ 378 h 825"/>
                <a:gd name="T12" fmla="*/ 19 w 1007"/>
                <a:gd name="T13" fmla="*/ 435 h 825"/>
                <a:gd name="T14" fmla="*/ 43 w 1007"/>
                <a:gd name="T15" fmla="*/ 463 h 825"/>
                <a:gd name="T16" fmla="*/ 95 w 1007"/>
                <a:gd name="T17" fmla="*/ 483 h 825"/>
                <a:gd name="T18" fmla="*/ 162 w 1007"/>
                <a:gd name="T19" fmla="*/ 518 h 825"/>
                <a:gd name="T20" fmla="*/ 209 w 1007"/>
                <a:gd name="T21" fmla="*/ 530 h 825"/>
                <a:gd name="T22" fmla="*/ 257 w 1007"/>
                <a:gd name="T23" fmla="*/ 532 h 825"/>
                <a:gd name="T24" fmla="*/ 323 w 1007"/>
                <a:gd name="T25" fmla="*/ 537 h 825"/>
                <a:gd name="T26" fmla="*/ 354 w 1007"/>
                <a:gd name="T27" fmla="*/ 582 h 825"/>
                <a:gd name="T28" fmla="*/ 399 w 1007"/>
                <a:gd name="T29" fmla="*/ 630 h 825"/>
                <a:gd name="T30" fmla="*/ 420 w 1007"/>
                <a:gd name="T31" fmla="*/ 682 h 825"/>
                <a:gd name="T32" fmla="*/ 463 w 1007"/>
                <a:gd name="T33" fmla="*/ 711 h 825"/>
                <a:gd name="T34" fmla="*/ 518 w 1007"/>
                <a:gd name="T35" fmla="*/ 732 h 825"/>
                <a:gd name="T36" fmla="*/ 599 w 1007"/>
                <a:gd name="T37" fmla="*/ 725 h 825"/>
                <a:gd name="T38" fmla="*/ 658 w 1007"/>
                <a:gd name="T39" fmla="*/ 746 h 825"/>
                <a:gd name="T40" fmla="*/ 686 w 1007"/>
                <a:gd name="T41" fmla="*/ 758 h 825"/>
                <a:gd name="T42" fmla="*/ 729 w 1007"/>
                <a:gd name="T43" fmla="*/ 811 h 825"/>
                <a:gd name="T44" fmla="*/ 781 w 1007"/>
                <a:gd name="T45" fmla="*/ 815 h 825"/>
                <a:gd name="T46" fmla="*/ 824 w 1007"/>
                <a:gd name="T47" fmla="*/ 725 h 825"/>
                <a:gd name="T48" fmla="*/ 879 w 1007"/>
                <a:gd name="T49" fmla="*/ 723 h 825"/>
                <a:gd name="T50" fmla="*/ 955 w 1007"/>
                <a:gd name="T51" fmla="*/ 725 h 825"/>
                <a:gd name="T52" fmla="*/ 1007 w 1007"/>
                <a:gd name="T53" fmla="*/ 670 h 825"/>
                <a:gd name="T54" fmla="*/ 967 w 1007"/>
                <a:gd name="T55" fmla="*/ 556 h 825"/>
                <a:gd name="T56" fmla="*/ 914 w 1007"/>
                <a:gd name="T57" fmla="*/ 537 h 825"/>
                <a:gd name="T58" fmla="*/ 862 w 1007"/>
                <a:gd name="T59" fmla="*/ 492 h 825"/>
                <a:gd name="T60" fmla="*/ 848 w 1007"/>
                <a:gd name="T61" fmla="*/ 387 h 825"/>
                <a:gd name="T62" fmla="*/ 822 w 1007"/>
                <a:gd name="T63" fmla="*/ 345 h 825"/>
                <a:gd name="T64" fmla="*/ 739 w 1007"/>
                <a:gd name="T65" fmla="*/ 335 h 825"/>
                <a:gd name="T66" fmla="*/ 677 w 1007"/>
                <a:gd name="T67" fmla="*/ 357 h 825"/>
                <a:gd name="T68" fmla="*/ 620 w 1007"/>
                <a:gd name="T69" fmla="*/ 299 h 825"/>
                <a:gd name="T70" fmla="*/ 577 w 1007"/>
                <a:gd name="T71" fmla="*/ 297 h 825"/>
                <a:gd name="T72" fmla="*/ 551 w 1007"/>
                <a:gd name="T73" fmla="*/ 252 h 825"/>
                <a:gd name="T74" fmla="*/ 494 w 1007"/>
                <a:gd name="T75" fmla="*/ 235 h 825"/>
                <a:gd name="T76" fmla="*/ 447 w 1007"/>
                <a:gd name="T77" fmla="*/ 309 h 825"/>
                <a:gd name="T78" fmla="*/ 387 w 1007"/>
                <a:gd name="T79" fmla="*/ 280 h 825"/>
                <a:gd name="T80" fmla="*/ 345 w 1007"/>
                <a:gd name="T81" fmla="*/ 223 h 825"/>
                <a:gd name="T82" fmla="*/ 288 w 1007"/>
                <a:gd name="T83" fmla="*/ 190 h 825"/>
                <a:gd name="T84" fmla="*/ 259 w 1007"/>
                <a:gd name="T85" fmla="*/ 138 h 825"/>
                <a:gd name="T86" fmla="*/ 349 w 1007"/>
                <a:gd name="T87" fmla="*/ 105 h 825"/>
                <a:gd name="T88" fmla="*/ 323 w 1007"/>
                <a:gd name="T89" fmla="*/ 55 h 825"/>
                <a:gd name="T90" fmla="*/ 299 w 1007"/>
                <a:gd name="T91" fmla="*/ 0 h 825"/>
                <a:gd name="T92" fmla="*/ 266 w 1007"/>
                <a:gd name="T93" fmla="*/ 47 h 825"/>
                <a:gd name="T94" fmla="*/ 147 w 1007"/>
                <a:gd name="T95" fmla="*/ 5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7" h="825">
                  <a:moveTo>
                    <a:pt x="147" y="55"/>
                  </a:moveTo>
                  <a:lnTo>
                    <a:pt x="147" y="107"/>
                  </a:lnTo>
                  <a:lnTo>
                    <a:pt x="124" y="107"/>
                  </a:lnTo>
                  <a:lnTo>
                    <a:pt x="100" y="131"/>
                  </a:lnTo>
                  <a:lnTo>
                    <a:pt x="50" y="164"/>
                  </a:lnTo>
                  <a:lnTo>
                    <a:pt x="50" y="200"/>
                  </a:lnTo>
                  <a:lnTo>
                    <a:pt x="31" y="216"/>
                  </a:lnTo>
                  <a:lnTo>
                    <a:pt x="45" y="242"/>
                  </a:lnTo>
                  <a:lnTo>
                    <a:pt x="14" y="285"/>
                  </a:lnTo>
                  <a:lnTo>
                    <a:pt x="5" y="326"/>
                  </a:lnTo>
                  <a:lnTo>
                    <a:pt x="26" y="347"/>
                  </a:lnTo>
                  <a:lnTo>
                    <a:pt x="7" y="378"/>
                  </a:lnTo>
                  <a:lnTo>
                    <a:pt x="0" y="416"/>
                  </a:lnTo>
                  <a:lnTo>
                    <a:pt x="19" y="435"/>
                  </a:lnTo>
                  <a:lnTo>
                    <a:pt x="43" y="435"/>
                  </a:lnTo>
                  <a:lnTo>
                    <a:pt x="43" y="463"/>
                  </a:lnTo>
                  <a:lnTo>
                    <a:pt x="74" y="463"/>
                  </a:lnTo>
                  <a:lnTo>
                    <a:pt x="95" y="483"/>
                  </a:lnTo>
                  <a:lnTo>
                    <a:pt x="133" y="473"/>
                  </a:lnTo>
                  <a:lnTo>
                    <a:pt x="162" y="518"/>
                  </a:lnTo>
                  <a:lnTo>
                    <a:pt x="188" y="518"/>
                  </a:lnTo>
                  <a:lnTo>
                    <a:pt x="209" y="530"/>
                  </a:lnTo>
                  <a:lnTo>
                    <a:pt x="235" y="511"/>
                  </a:lnTo>
                  <a:lnTo>
                    <a:pt x="257" y="532"/>
                  </a:lnTo>
                  <a:lnTo>
                    <a:pt x="285" y="518"/>
                  </a:lnTo>
                  <a:lnTo>
                    <a:pt x="323" y="537"/>
                  </a:lnTo>
                  <a:lnTo>
                    <a:pt x="314" y="582"/>
                  </a:lnTo>
                  <a:lnTo>
                    <a:pt x="354" y="582"/>
                  </a:lnTo>
                  <a:lnTo>
                    <a:pt x="368" y="620"/>
                  </a:lnTo>
                  <a:lnTo>
                    <a:pt x="399" y="630"/>
                  </a:lnTo>
                  <a:lnTo>
                    <a:pt x="425" y="656"/>
                  </a:lnTo>
                  <a:lnTo>
                    <a:pt x="420" y="682"/>
                  </a:lnTo>
                  <a:lnTo>
                    <a:pt x="449" y="682"/>
                  </a:lnTo>
                  <a:lnTo>
                    <a:pt x="463" y="711"/>
                  </a:lnTo>
                  <a:lnTo>
                    <a:pt x="492" y="711"/>
                  </a:lnTo>
                  <a:lnTo>
                    <a:pt x="518" y="732"/>
                  </a:lnTo>
                  <a:lnTo>
                    <a:pt x="558" y="715"/>
                  </a:lnTo>
                  <a:lnTo>
                    <a:pt x="599" y="725"/>
                  </a:lnTo>
                  <a:lnTo>
                    <a:pt x="629" y="746"/>
                  </a:lnTo>
                  <a:lnTo>
                    <a:pt x="658" y="746"/>
                  </a:lnTo>
                  <a:lnTo>
                    <a:pt x="684" y="734"/>
                  </a:lnTo>
                  <a:lnTo>
                    <a:pt x="686" y="758"/>
                  </a:lnTo>
                  <a:lnTo>
                    <a:pt x="724" y="780"/>
                  </a:lnTo>
                  <a:lnTo>
                    <a:pt x="729" y="811"/>
                  </a:lnTo>
                  <a:lnTo>
                    <a:pt x="760" y="825"/>
                  </a:lnTo>
                  <a:lnTo>
                    <a:pt x="781" y="815"/>
                  </a:lnTo>
                  <a:lnTo>
                    <a:pt x="827" y="756"/>
                  </a:lnTo>
                  <a:lnTo>
                    <a:pt x="824" y="725"/>
                  </a:lnTo>
                  <a:lnTo>
                    <a:pt x="855" y="711"/>
                  </a:lnTo>
                  <a:lnTo>
                    <a:pt x="879" y="723"/>
                  </a:lnTo>
                  <a:lnTo>
                    <a:pt x="921" y="715"/>
                  </a:lnTo>
                  <a:lnTo>
                    <a:pt x="955" y="725"/>
                  </a:lnTo>
                  <a:lnTo>
                    <a:pt x="1000" y="704"/>
                  </a:lnTo>
                  <a:lnTo>
                    <a:pt x="1007" y="670"/>
                  </a:lnTo>
                  <a:lnTo>
                    <a:pt x="981" y="604"/>
                  </a:lnTo>
                  <a:lnTo>
                    <a:pt x="967" y="556"/>
                  </a:lnTo>
                  <a:lnTo>
                    <a:pt x="931" y="556"/>
                  </a:lnTo>
                  <a:lnTo>
                    <a:pt x="914" y="537"/>
                  </a:lnTo>
                  <a:lnTo>
                    <a:pt x="869" y="525"/>
                  </a:lnTo>
                  <a:lnTo>
                    <a:pt x="862" y="492"/>
                  </a:lnTo>
                  <a:lnTo>
                    <a:pt x="831" y="425"/>
                  </a:lnTo>
                  <a:lnTo>
                    <a:pt x="848" y="387"/>
                  </a:lnTo>
                  <a:lnTo>
                    <a:pt x="836" y="383"/>
                  </a:lnTo>
                  <a:lnTo>
                    <a:pt x="822" y="345"/>
                  </a:lnTo>
                  <a:lnTo>
                    <a:pt x="793" y="364"/>
                  </a:lnTo>
                  <a:lnTo>
                    <a:pt x="739" y="335"/>
                  </a:lnTo>
                  <a:lnTo>
                    <a:pt x="694" y="328"/>
                  </a:lnTo>
                  <a:lnTo>
                    <a:pt x="677" y="357"/>
                  </a:lnTo>
                  <a:lnTo>
                    <a:pt x="651" y="314"/>
                  </a:lnTo>
                  <a:lnTo>
                    <a:pt x="620" y="299"/>
                  </a:lnTo>
                  <a:lnTo>
                    <a:pt x="603" y="280"/>
                  </a:lnTo>
                  <a:lnTo>
                    <a:pt x="577" y="297"/>
                  </a:lnTo>
                  <a:lnTo>
                    <a:pt x="549" y="285"/>
                  </a:lnTo>
                  <a:lnTo>
                    <a:pt x="551" y="252"/>
                  </a:lnTo>
                  <a:lnTo>
                    <a:pt x="527" y="228"/>
                  </a:lnTo>
                  <a:lnTo>
                    <a:pt x="494" y="235"/>
                  </a:lnTo>
                  <a:lnTo>
                    <a:pt x="477" y="278"/>
                  </a:lnTo>
                  <a:lnTo>
                    <a:pt x="447" y="309"/>
                  </a:lnTo>
                  <a:lnTo>
                    <a:pt x="416" y="309"/>
                  </a:lnTo>
                  <a:lnTo>
                    <a:pt x="387" y="280"/>
                  </a:lnTo>
                  <a:lnTo>
                    <a:pt x="359" y="271"/>
                  </a:lnTo>
                  <a:lnTo>
                    <a:pt x="345" y="223"/>
                  </a:lnTo>
                  <a:lnTo>
                    <a:pt x="316" y="188"/>
                  </a:lnTo>
                  <a:lnTo>
                    <a:pt x="288" y="190"/>
                  </a:lnTo>
                  <a:lnTo>
                    <a:pt x="259" y="162"/>
                  </a:lnTo>
                  <a:lnTo>
                    <a:pt x="259" y="138"/>
                  </a:lnTo>
                  <a:lnTo>
                    <a:pt x="309" y="124"/>
                  </a:lnTo>
                  <a:lnTo>
                    <a:pt x="349" y="105"/>
                  </a:lnTo>
                  <a:lnTo>
                    <a:pt x="349" y="81"/>
                  </a:lnTo>
                  <a:lnTo>
                    <a:pt x="323" y="55"/>
                  </a:lnTo>
                  <a:lnTo>
                    <a:pt x="328" y="28"/>
                  </a:lnTo>
                  <a:lnTo>
                    <a:pt x="299" y="0"/>
                  </a:lnTo>
                  <a:lnTo>
                    <a:pt x="288" y="28"/>
                  </a:lnTo>
                  <a:lnTo>
                    <a:pt x="266" y="47"/>
                  </a:lnTo>
                  <a:lnTo>
                    <a:pt x="197" y="43"/>
                  </a:lnTo>
                  <a:lnTo>
                    <a:pt x="147" y="55"/>
                  </a:lnTo>
                  <a:lnTo>
                    <a:pt x="147" y="5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3C3497F7-F994-A9AD-107D-BBC2CEB1A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" y="1573"/>
              <a:ext cx="710" cy="1060"/>
            </a:xfrm>
            <a:custGeom>
              <a:avLst/>
              <a:gdLst>
                <a:gd name="T0" fmla="*/ 394 w 710"/>
                <a:gd name="T1" fmla="*/ 202 h 1060"/>
                <a:gd name="T2" fmla="*/ 347 w 710"/>
                <a:gd name="T3" fmla="*/ 226 h 1060"/>
                <a:gd name="T4" fmla="*/ 297 w 710"/>
                <a:gd name="T5" fmla="*/ 295 h 1060"/>
                <a:gd name="T6" fmla="*/ 292 w 710"/>
                <a:gd name="T7" fmla="*/ 337 h 1060"/>
                <a:gd name="T8" fmla="*/ 252 w 710"/>
                <a:gd name="T9" fmla="*/ 421 h 1060"/>
                <a:gd name="T10" fmla="*/ 254 w 710"/>
                <a:gd name="T11" fmla="*/ 473 h 1060"/>
                <a:gd name="T12" fmla="*/ 266 w 710"/>
                <a:gd name="T13" fmla="*/ 530 h 1060"/>
                <a:gd name="T14" fmla="*/ 290 w 710"/>
                <a:gd name="T15" fmla="*/ 558 h 1060"/>
                <a:gd name="T16" fmla="*/ 342 w 710"/>
                <a:gd name="T17" fmla="*/ 578 h 1060"/>
                <a:gd name="T18" fmla="*/ 409 w 710"/>
                <a:gd name="T19" fmla="*/ 613 h 1060"/>
                <a:gd name="T20" fmla="*/ 456 w 710"/>
                <a:gd name="T21" fmla="*/ 625 h 1060"/>
                <a:gd name="T22" fmla="*/ 504 w 710"/>
                <a:gd name="T23" fmla="*/ 627 h 1060"/>
                <a:gd name="T24" fmla="*/ 570 w 710"/>
                <a:gd name="T25" fmla="*/ 632 h 1060"/>
                <a:gd name="T26" fmla="*/ 601 w 710"/>
                <a:gd name="T27" fmla="*/ 677 h 1060"/>
                <a:gd name="T28" fmla="*/ 646 w 710"/>
                <a:gd name="T29" fmla="*/ 725 h 1060"/>
                <a:gd name="T30" fmla="*/ 667 w 710"/>
                <a:gd name="T31" fmla="*/ 777 h 1060"/>
                <a:gd name="T32" fmla="*/ 710 w 710"/>
                <a:gd name="T33" fmla="*/ 806 h 1060"/>
                <a:gd name="T34" fmla="*/ 667 w 710"/>
                <a:gd name="T35" fmla="*/ 820 h 1060"/>
                <a:gd name="T36" fmla="*/ 634 w 710"/>
                <a:gd name="T37" fmla="*/ 877 h 1060"/>
                <a:gd name="T38" fmla="*/ 577 w 710"/>
                <a:gd name="T39" fmla="*/ 872 h 1060"/>
                <a:gd name="T40" fmla="*/ 549 w 710"/>
                <a:gd name="T41" fmla="*/ 920 h 1060"/>
                <a:gd name="T42" fmla="*/ 489 w 710"/>
                <a:gd name="T43" fmla="*/ 922 h 1060"/>
                <a:gd name="T44" fmla="*/ 454 w 710"/>
                <a:gd name="T45" fmla="*/ 970 h 1060"/>
                <a:gd name="T46" fmla="*/ 399 w 710"/>
                <a:gd name="T47" fmla="*/ 953 h 1060"/>
                <a:gd name="T48" fmla="*/ 368 w 710"/>
                <a:gd name="T49" fmla="*/ 946 h 1060"/>
                <a:gd name="T50" fmla="*/ 361 w 710"/>
                <a:gd name="T51" fmla="*/ 1005 h 1060"/>
                <a:gd name="T52" fmla="*/ 302 w 710"/>
                <a:gd name="T53" fmla="*/ 1029 h 1060"/>
                <a:gd name="T54" fmla="*/ 252 w 710"/>
                <a:gd name="T55" fmla="*/ 1027 h 1060"/>
                <a:gd name="T56" fmla="*/ 235 w 710"/>
                <a:gd name="T57" fmla="*/ 991 h 1060"/>
                <a:gd name="T58" fmla="*/ 195 w 710"/>
                <a:gd name="T59" fmla="*/ 963 h 1060"/>
                <a:gd name="T60" fmla="*/ 164 w 710"/>
                <a:gd name="T61" fmla="*/ 920 h 1060"/>
                <a:gd name="T62" fmla="*/ 145 w 710"/>
                <a:gd name="T63" fmla="*/ 877 h 1060"/>
                <a:gd name="T64" fmla="*/ 105 w 710"/>
                <a:gd name="T65" fmla="*/ 851 h 1060"/>
                <a:gd name="T66" fmla="*/ 107 w 710"/>
                <a:gd name="T67" fmla="*/ 891 h 1060"/>
                <a:gd name="T68" fmla="*/ 105 w 710"/>
                <a:gd name="T69" fmla="*/ 946 h 1060"/>
                <a:gd name="T70" fmla="*/ 50 w 710"/>
                <a:gd name="T71" fmla="*/ 934 h 1060"/>
                <a:gd name="T72" fmla="*/ 45 w 710"/>
                <a:gd name="T73" fmla="*/ 884 h 1060"/>
                <a:gd name="T74" fmla="*/ 72 w 710"/>
                <a:gd name="T75" fmla="*/ 825 h 1060"/>
                <a:gd name="T76" fmla="*/ 19 w 710"/>
                <a:gd name="T77" fmla="*/ 815 h 1060"/>
                <a:gd name="T78" fmla="*/ 50 w 710"/>
                <a:gd name="T79" fmla="*/ 751 h 1060"/>
                <a:gd name="T80" fmla="*/ 76 w 710"/>
                <a:gd name="T81" fmla="*/ 696 h 1060"/>
                <a:gd name="T82" fmla="*/ 45 w 710"/>
                <a:gd name="T83" fmla="*/ 644 h 1060"/>
                <a:gd name="T84" fmla="*/ 24 w 710"/>
                <a:gd name="T85" fmla="*/ 578 h 1060"/>
                <a:gd name="T86" fmla="*/ 31 w 710"/>
                <a:gd name="T87" fmla="*/ 516 h 1060"/>
                <a:gd name="T88" fmla="*/ 15 w 710"/>
                <a:gd name="T89" fmla="*/ 466 h 1060"/>
                <a:gd name="T90" fmla="*/ 0 w 710"/>
                <a:gd name="T91" fmla="*/ 409 h 1060"/>
                <a:gd name="T92" fmla="*/ 38 w 710"/>
                <a:gd name="T93" fmla="*/ 345 h 1060"/>
                <a:gd name="T94" fmla="*/ 69 w 710"/>
                <a:gd name="T95" fmla="*/ 254 h 1060"/>
                <a:gd name="T96" fmla="*/ 124 w 710"/>
                <a:gd name="T97" fmla="*/ 192 h 1060"/>
                <a:gd name="T98" fmla="*/ 159 w 710"/>
                <a:gd name="T99" fmla="*/ 150 h 1060"/>
                <a:gd name="T100" fmla="*/ 114 w 710"/>
                <a:gd name="T101" fmla="*/ 116 h 1060"/>
                <a:gd name="T102" fmla="*/ 62 w 710"/>
                <a:gd name="T103" fmla="*/ 38 h 1060"/>
                <a:gd name="T104" fmla="*/ 124 w 710"/>
                <a:gd name="T105" fmla="*/ 12 h 1060"/>
                <a:gd name="T106" fmla="*/ 207 w 710"/>
                <a:gd name="T107" fmla="*/ 33 h 1060"/>
                <a:gd name="T108" fmla="*/ 266 w 710"/>
                <a:gd name="T109" fmla="*/ 43 h 1060"/>
                <a:gd name="T110" fmla="*/ 302 w 710"/>
                <a:gd name="T111" fmla="*/ 102 h 1060"/>
                <a:gd name="T112" fmla="*/ 356 w 710"/>
                <a:gd name="T113" fmla="*/ 140 h 1060"/>
                <a:gd name="T114" fmla="*/ 394 w 710"/>
                <a:gd name="T115" fmla="*/ 15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10" h="1060">
                  <a:moveTo>
                    <a:pt x="394" y="150"/>
                  </a:moveTo>
                  <a:lnTo>
                    <a:pt x="394" y="202"/>
                  </a:lnTo>
                  <a:lnTo>
                    <a:pt x="371" y="202"/>
                  </a:lnTo>
                  <a:lnTo>
                    <a:pt x="347" y="226"/>
                  </a:lnTo>
                  <a:lnTo>
                    <a:pt x="297" y="259"/>
                  </a:lnTo>
                  <a:lnTo>
                    <a:pt x="297" y="295"/>
                  </a:lnTo>
                  <a:lnTo>
                    <a:pt x="278" y="311"/>
                  </a:lnTo>
                  <a:lnTo>
                    <a:pt x="292" y="337"/>
                  </a:lnTo>
                  <a:lnTo>
                    <a:pt x="261" y="380"/>
                  </a:lnTo>
                  <a:lnTo>
                    <a:pt x="252" y="421"/>
                  </a:lnTo>
                  <a:lnTo>
                    <a:pt x="273" y="442"/>
                  </a:lnTo>
                  <a:lnTo>
                    <a:pt x="254" y="473"/>
                  </a:lnTo>
                  <a:lnTo>
                    <a:pt x="247" y="511"/>
                  </a:lnTo>
                  <a:lnTo>
                    <a:pt x="266" y="530"/>
                  </a:lnTo>
                  <a:lnTo>
                    <a:pt x="290" y="530"/>
                  </a:lnTo>
                  <a:lnTo>
                    <a:pt x="290" y="558"/>
                  </a:lnTo>
                  <a:lnTo>
                    <a:pt x="321" y="558"/>
                  </a:lnTo>
                  <a:lnTo>
                    <a:pt x="342" y="578"/>
                  </a:lnTo>
                  <a:lnTo>
                    <a:pt x="380" y="568"/>
                  </a:lnTo>
                  <a:lnTo>
                    <a:pt x="409" y="613"/>
                  </a:lnTo>
                  <a:lnTo>
                    <a:pt x="435" y="613"/>
                  </a:lnTo>
                  <a:lnTo>
                    <a:pt x="456" y="625"/>
                  </a:lnTo>
                  <a:lnTo>
                    <a:pt x="482" y="606"/>
                  </a:lnTo>
                  <a:lnTo>
                    <a:pt x="504" y="627"/>
                  </a:lnTo>
                  <a:lnTo>
                    <a:pt x="532" y="613"/>
                  </a:lnTo>
                  <a:lnTo>
                    <a:pt x="570" y="632"/>
                  </a:lnTo>
                  <a:lnTo>
                    <a:pt x="561" y="677"/>
                  </a:lnTo>
                  <a:lnTo>
                    <a:pt x="601" y="677"/>
                  </a:lnTo>
                  <a:lnTo>
                    <a:pt x="615" y="715"/>
                  </a:lnTo>
                  <a:lnTo>
                    <a:pt x="646" y="725"/>
                  </a:lnTo>
                  <a:lnTo>
                    <a:pt x="672" y="751"/>
                  </a:lnTo>
                  <a:lnTo>
                    <a:pt x="667" y="777"/>
                  </a:lnTo>
                  <a:lnTo>
                    <a:pt x="696" y="777"/>
                  </a:lnTo>
                  <a:lnTo>
                    <a:pt x="710" y="806"/>
                  </a:lnTo>
                  <a:lnTo>
                    <a:pt x="689" y="827"/>
                  </a:lnTo>
                  <a:lnTo>
                    <a:pt x="667" y="820"/>
                  </a:lnTo>
                  <a:lnTo>
                    <a:pt x="634" y="841"/>
                  </a:lnTo>
                  <a:lnTo>
                    <a:pt x="634" y="877"/>
                  </a:lnTo>
                  <a:lnTo>
                    <a:pt x="606" y="906"/>
                  </a:lnTo>
                  <a:lnTo>
                    <a:pt x="577" y="872"/>
                  </a:lnTo>
                  <a:lnTo>
                    <a:pt x="537" y="887"/>
                  </a:lnTo>
                  <a:lnTo>
                    <a:pt x="549" y="920"/>
                  </a:lnTo>
                  <a:lnTo>
                    <a:pt x="513" y="932"/>
                  </a:lnTo>
                  <a:lnTo>
                    <a:pt x="489" y="922"/>
                  </a:lnTo>
                  <a:lnTo>
                    <a:pt x="468" y="944"/>
                  </a:lnTo>
                  <a:lnTo>
                    <a:pt x="454" y="970"/>
                  </a:lnTo>
                  <a:lnTo>
                    <a:pt x="432" y="951"/>
                  </a:lnTo>
                  <a:lnTo>
                    <a:pt x="399" y="953"/>
                  </a:lnTo>
                  <a:lnTo>
                    <a:pt x="390" y="927"/>
                  </a:lnTo>
                  <a:lnTo>
                    <a:pt x="368" y="946"/>
                  </a:lnTo>
                  <a:lnTo>
                    <a:pt x="380" y="986"/>
                  </a:lnTo>
                  <a:lnTo>
                    <a:pt x="361" y="1005"/>
                  </a:lnTo>
                  <a:lnTo>
                    <a:pt x="349" y="1022"/>
                  </a:lnTo>
                  <a:lnTo>
                    <a:pt x="302" y="1029"/>
                  </a:lnTo>
                  <a:lnTo>
                    <a:pt x="271" y="1060"/>
                  </a:lnTo>
                  <a:lnTo>
                    <a:pt x="252" y="1027"/>
                  </a:lnTo>
                  <a:lnTo>
                    <a:pt x="252" y="1008"/>
                  </a:lnTo>
                  <a:lnTo>
                    <a:pt x="235" y="991"/>
                  </a:lnTo>
                  <a:lnTo>
                    <a:pt x="200" y="991"/>
                  </a:lnTo>
                  <a:lnTo>
                    <a:pt x="195" y="963"/>
                  </a:lnTo>
                  <a:lnTo>
                    <a:pt x="195" y="939"/>
                  </a:lnTo>
                  <a:lnTo>
                    <a:pt x="164" y="920"/>
                  </a:lnTo>
                  <a:lnTo>
                    <a:pt x="164" y="896"/>
                  </a:lnTo>
                  <a:lnTo>
                    <a:pt x="145" y="877"/>
                  </a:lnTo>
                  <a:lnTo>
                    <a:pt x="133" y="851"/>
                  </a:lnTo>
                  <a:lnTo>
                    <a:pt x="105" y="851"/>
                  </a:lnTo>
                  <a:lnTo>
                    <a:pt x="86" y="872"/>
                  </a:lnTo>
                  <a:lnTo>
                    <a:pt x="107" y="891"/>
                  </a:lnTo>
                  <a:lnTo>
                    <a:pt x="126" y="913"/>
                  </a:lnTo>
                  <a:lnTo>
                    <a:pt x="105" y="946"/>
                  </a:lnTo>
                  <a:lnTo>
                    <a:pt x="91" y="960"/>
                  </a:lnTo>
                  <a:lnTo>
                    <a:pt x="50" y="934"/>
                  </a:lnTo>
                  <a:lnTo>
                    <a:pt x="69" y="915"/>
                  </a:lnTo>
                  <a:lnTo>
                    <a:pt x="45" y="884"/>
                  </a:lnTo>
                  <a:lnTo>
                    <a:pt x="45" y="851"/>
                  </a:lnTo>
                  <a:lnTo>
                    <a:pt x="72" y="825"/>
                  </a:lnTo>
                  <a:lnTo>
                    <a:pt x="43" y="815"/>
                  </a:lnTo>
                  <a:lnTo>
                    <a:pt x="19" y="815"/>
                  </a:lnTo>
                  <a:lnTo>
                    <a:pt x="34" y="775"/>
                  </a:lnTo>
                  <a:lnTo>
                    <a:pt x="50" y="751"/>
                  </a:lnTo>
                  <a:lnTo>
                    <a:pt x="50" y="723"/>
                  </a:lnTo>
                  <a:lnTo>
                    <a:pt x="76" y="696"/>
                  </a:lnTo>
                  <a:lnTo>
                    <a:pt x="76" y="658"/>
                  </a:lnTo>
                  <a:lnTo>
                    <a:pt x="45" y="644"/>
                  </a:lnTo>
                  <a:lnTo>
                    <a:pt x="45" y="623"/>
                  </a:lnTo>
                  <a:lnTo>
                    <a:pt x="24" y="578"/>
                  </a:lnTo>
                  <a:lnTo>
                    <a:pt x="3" y="535"/>
                  </a:lnTo>
                  <a:lnTo>
                    <a:pt x="31" y="516"/>
                  </a:lnTo>
                  <a:lnTo>
                    <a:pt x="19" y="504"/>
                  </a:lnTo>
                  <a:lnTo>
                    <a:pt x="15" y="466"/>
                  </a:lnTo>
                  <a:lnTo>
                    <a:pt x="0" y="437"/>
                  </a:lnTo>
                  <a:lnTo>
                    <a:pt x="0" y="409"/>
                  </a:lnTo>
                  <a:lnTo>
                    <a:pt x="53" y="366"/>
                  </a:lnTo>
                  <a:lnTo>
                    <a:pt x="38" y="345"/>
                  </a:lnTo>
                  <a:lnTo>
                    <a:pt x="45" y="302"/>
                  </a:lnTo>
                  <a:lnTo>
                    <a:pt x="69" y="254"/>
                  </a:lnTo>
                  <a:lnTo>
                    <a:pt x="79" y="214"/>
                  </a:lnTo>
                  <a:lnTo>
                    <a:pt x="124" y="192"/>
                  </a:lnTo>
                  <a:lnTo>
                    <a:pt x="159" y="192"/>
                  </a:lnTo>
                  <a:lnTo>
                    <a:pt x="159" y="150"/>
                  </a:lnTo>
                  <a:lnTo>
                    <a:pt x="136" y="126"/>
                  </a:lnTo>
                  <a:lnTo>
                    <a:pt x="114" y="116"/>
                  </a:lnTo>
                  <a:lnTo>
                    <a:pt x="98" y="57"/>
                  </a:lnTo>
                  <a:lnTo>
                    <a:pt x="62" y="38"/>
                  </a:lnTo>
                  <a:lnTo>
                    <a:pt x="81" y="0"/>
                  </a:lnTo>
                  <a:lnTo>
                    <a:pt x="124" y="12"/>
                  </a:lnTo>
                  <a:lnTo>
                    <a:pt x="155" y="19"/>
                  </a:lnTo>
                  <a:lnTo>
                    <a:pt x="207" y="33"/>
                  </a:lnTo>
                  <a:lnTo>
                    <a:pt x="231" y="55"/>
                  </a:lnTo>
                  <a:lnTo>
                    <a:pt x="266" y="43"/>
                  </a:lnTo>
                  <a:lnTo>
                    <a:pt x="271" y="81"/>
                  </a:lnTo>
                  <a:lnTo>
                    <a:pt x="302" y="102"/>
                  </a:lnTo>
                  <a:lnTo>
                    <a:pt x="345" y="102"/>
                  </a:lnTo>
                  <a:lnTo>
                    <a:pt x="356" y="140"/>
                  </a:lnTo>
                  <a:lnTo>
                    <a:pt x="394" y="150"/>
                  </a:lnTo>
                  <a:lnTo>
                    <a:pt x="394" y="15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C8CC225-2AFF-9C4D-1ECC-AB3425058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1280"/>
              <a:ext cx="853" cy="671"/>
            </a:xfrm>
            <a:custGeom>
              <a:avLst/>
              <a:gdLst>
                <a:gd name="T0" fmla="*/ 271 w 853"/>
                <a:gd name="T1" fmla="*/ 3 h 671"/>
                <a:gd name="T2" fmla="*/ 330 w 853"/>
                <a:gd name="T3" fmla="*/ 38 h 671"/>
                <a:gd name="T4" fmla="*/ 397 w 853"/>
                <a:gd name="T5" fmla="*/ 24 h 671"/>
                <a:gd name="T6" fmla="*/ 430 w 853"/>
                <a:gd name="T7" fmla="*/ 98 h 671"/>
                <a:gd name="T8" fmla="*/ 492 w 853"/>
                <a:gd name="T9" fmla="*/ 84 h 671"/>
                <a:gd name="T10" fmla="*/ 511 w 853"/>
                <a:gd name="T11" fmla="*/ 153 h 671"/>
                <a:gd name="T12" fmla="*/ 568 w 853"/>
                <a:gd name="T13" fmla="*/ 103 h 671"/>
                <a:gd name="T14" fmla="*/ 632 w 853"/>
                <a:gd name="T15" fmla="*/ 134 h 671"/>
                <a:gd name="T16" fmla="*/ 694 w 853"/>
                <a:gd name="T17" fmla="*/ 103 h 671"/>
                <a:gd name="T18" fmla="*/ 741 w 853"/>
                <a:gd name="T19" fmla="*/ 193 h 671"/>
                <a:gd name="T20" fmla="*/ 691 w 853"/>
                <a:gd name="T21" fmla="*/ 250 h 671"/>
                <a:gd name="T22" fmla="*/ 634 w 853"/>
                <a:gd name="T23" fmla="*/ 328 h 671"/>
                <a:gd name="T24" fmla="*/ 701 w 853"/>
                <a:gd name="T25" fmla="*/ 355 h 671"/>
                <a:gd name="T26" fmla="*/ 717 w 853"/>
                <a:gd name="T27" fmla="*/ 393 h 671"/>
                <a:gd name="T28" fmla="*/ 763 w 853"/>
                <a:gd name="T29" fmla="*/ 409 h 671"/>
                <a:gd name="T30" fmla="*/ 831 w 853"/>
                <a:gd name="T31" fmla="*/ 493 h 671"/>
                <a:gd name="T32" fmla="*/ 853 w 853"/>
                <a:gd name="T33" fmla="*/ 573 h 671"/>
                <a:gd name="T34" fmla="*/ 789 w 853"/>
                <a:gd name="T35" fmla="*/ 554 h 671"/>
                <a:gd name="T36" fmla="*/ 739 w 853"/>
                <a:gd name="T37" fmla="*/ 597 h 671"/>
                <a:gd name="T38" fmla="*/ 703 w 853"/>
                <a:gd name="T39" fmla="*/ 661 h 671"/>
                <a:gd name="T40" fmla="*/ 622 w 853"/>
                <a:gd name="T41" fmla="*/ 671 h 671"/>
                <a:gd name="T42" fmla="*/ 563 w 853"/>
                <a:gd name="T43" fmla="*/ 628 h 671"/>
                <a:gd name="T44" fmla="*/ 520 w 853"/>
                <a:gd name="T45" fmla="*/ 607 h 671"/>
                <a:gd name="T46" fmla="*/ 501 w 853"/>
                <a:gd name="T47" fmla="*/ 554 h 671"/>
                <a:gd name="T48" fmla="*/ 430 w 853"/>
                <a:gd name="T49" fmla="*/ 571 h 671"/>
                <a:gd name="T50" fmla="*/ 395 w 853"/>
                <a:gd name="T51" fmla="*/ 580 h 671"/>
                <a:gd name="T52" fmla="*/ 371 w 853"/>
                <a:gd name="T53" fmla="*/ 552 h 671"/>
                <a:gd name="T54" fmla="*/ 295 w 853"/>
                <a:gd name="T55" fmla="*/ 588 h 671"/>
                <a:gd name="T56" fmla="*/ 219 w 853"/>
                <a:gd name="T57" fmla="*/ 616 h 671"/>
                <a:gd name="T58" fmla="*/ 183 w 853"/>
                <a:gd name="T59" fmla="*/ 592 h 671"/>
                <a:gd name="T60" fmla="*/ 162 w 853"/>
                <a:gd name="T61" fmla="*/ 533 h 671"/>
                <a:gd name="T62" fmla="*/ 157 w 853"/>
                <a:gd name="T63" fmla="*/ 483 h 671"/>
                <a:gd name="T64" fmla="*/ 136 w 853"/>
                <a:gd name="T65" fmla="*/ 435 h 671"/>
                <a:gd name="T66" fmla="*/ 62 w 853"/>
                <a:gd name="T67" fmla="*/ 447 h 671"/>
                <a:gd name="T68" fmla="*/ 38 w 853"/>
                <a:gd name="T69" fmla="*/ 397 h 671"/>
                <a:gd name="T70" fmla="*/ 0 w 853"/>
                <a:gd name="T71" fmla="*/ 367 h 671"/>
                <a:gd name="T72" fmla="*/ 10 w 853"/>
                <a:gd name="T73" fmla="*/ 300 h 671"/>
                <a:gd name="T74" fmla="*/ 3 w 853"/>
                <a:gd name="T75" fmla="*/ 255 h 671"/>
                <a:gd name="T76" fmla="*/ 57 w 853"/>
                <a:gd name="T77" fmla="*/ 260 h 671"/>
                <a:gd name="T78" fmla="*/ 148 w 853"/>
                <a:gd name="T79" fmla="*/ 255 h 671"/>
                <a:gd name="T80" fmla="*/ 190 w 853"/>
                <a:gd name="T81" fmla="*/ 267 h 671"/>
                <a:gd name="T82" fmla="*/ 219 w 853"/>
                <a:gd name="T83" fmla="*/ 222 h 671"/>
                <a:gd name="T84" fmla="*/ 292 w 853"/>
                <a:gd name="T85" fmla="*/ 233 h 671"/>
                <a:gd name="T86" fmla="*/ 262 w 853"/>
                <a:gd name="T87" fmla="*/ 186 h 671"/>
                <a:gd name="T88" fmla="*/ 259 w 853"/>
                <a:gd name="T89" fmla="*/ 136 h 671"/>
                <a:gd name="T90" fmla="*/ 250 w 853"/>
                <a:gd name="T91" fmla="*/ 77 h 671"/>
                <a:gd name="T92" fmla="*/ 228 w 853"/>
                <a:gd name="T93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3" h="671">
                  <a:moveTo>
                    <a:pt x="228" y="0"/>
                  </a:moveTo>
                  <a:lnTo>
                    <a:pt x="271" y="3"/>
                  </a:lnTo>
                  <a:lnTo>
                    <a:pt x="316" y="24"/>
                  </a:lnTo>
                  <a:lnTo>
                    <a:pt x="330" y="38"/>
                  </a:lnTo>
                  <a:lnTo>
                    <a:pt x="361" y="43"/>
                  </a:lnTo>
                  <a:lnTo>
                    <a:pt x="397" y="24"/>
                  </a:lnTo>
                  <a:lnTo>
                    <a:pt x="411" y="55"/>
                  </a:lnTo>
                  <a:lnTo>
                    <a:pt x="430" y="98"/>
                  </a:lnTo>
                  <a:lnTo>
                    <a:pt x="454" y="98"/>
                  </a:lnTo>
                  <a:lnTo>
                    <a:pt x="492" y="84"/>
                  </a:lnTo>
                  <a:lnTo>
                    <a:pt x="513" y="126"/>
                  </a:lnTo>
                  <a:lnTo>
                    <a:pt x="511" y="153"/>
                  </a:lnTo>
                  <a:lnTo>
                    <a:pt x="544" y="126"/>
                  </a:lnTo>
                  <a:lnTo>
                    <a:pt x="568" y="103"/>
                  </a:lnTo>
                  <a:lnTo>
                    <a:pt x="611" y="134"/>
                  </a:lnTo>
                  <a:lnTo>
                    <a:pt x="632" y="134"/>
                  </a:lnTo>
                  <a:lnTo>
                    <a:pt x="637" y="103"/>
                  </a:lnTo>
                  <a:lnTo>
                    <a:pt x="694" y="103"/>
                  </a:lnTo>
                  <a:lnTo>
                    <a:pt x="765" y="174"/>
                  </a:lnTo>
                  <a:lnTo>
                    <a:pt x="741" y="193"/>
                  </a:lnTo>
                  <a:lnTo>
                    <a:pt x="736" y="233"/>
                  </a:lnTo>
                  <a:lnTo>
                    <a:pt x="691" y="250"/>
                  </a:lnTo>
                  <a:lnTo>
                    <a:pt x="627" y="300"/>
                  </a:lnTo>
                  <a:lnTo>
                    <a:pt x="634" y="328"/>
                  </a:lnTo>
                  <a:lnTo>
                    <a:pt x="670" y="369"/>
                  </a:lnTo>
                  <a:lnTo>
                    <a:pt x="701" y="355"/>
                  </a:lnTo>
                  <a:lnTo>
                    <a:pt x="717" y="371"/>
                  </a:lnTo>
                  <a:lnTo>
                    <a:pt x="717" y="393"/>
                  </a:lnTo>
                  <a:lnTo>
                    <a:pt x="736" y="414"/>
                  </a:lnTo>
                  <a:lnTo>
                    <a:pt x="763" y="409"/>
                  </a:lnTo>
                  <a:lnTo>
                    <a:pt x="791" y="462"/>
                  </a:lnTo>
                  <a:lnTo>
                    <a:pt x="831" y="493"/>
                  </a:lnTo>
                  <a:lnTo>
                    <a:pt x="839" y="545"/>
                  </a:lnTo>
                  <a:lnTo>
                    <a:pt x="853" y="573"/>
                  </a:lnTo>
                  <a:lnTo>
                    <a:pt x="810" y="554"/>
                  </a:lnTo>
                  <a:lnTo>
                    <a:pt x="789" y="554"/>
                  </a:lnTo>
                  <a:lnTo>
                    <a:pt x="789" y="583"/>
                  </a:lnTo>
                  <a:lnTo>
                    <a:pt x="739" y="597"/>
                  </a:lnTo>
                  <a:lnTo>
                    <a:pt x="713" y="623"/>
                  </a:lnTo>
                  <a:lnTo>
                    <a:pt x="703" y="661"/>
                  </a:lnTo>
                  <a:lnTo>
                    <a:pt x="656" y="661"/>
                  </a:lnTo>
                  <a:lnTo>
                    <a:pt x="622" y="671"/>
                  </a:lnTo>
                  <a:lnTo>
                    <a:pt x="601" y="649"/>
                  </a:lnTo>
                  <a:lnTo>
                    <a:pt x="563" y="628"/>
                  </a:lnTo>
                  <a:lnTo>
                    <a:pt x="542" y="607"/>
                  </a:lnTo>
                  <a:lnTo>
                    <a:pt x="520" y="607"/>
                  </a:lnTo>
                  <a:lnTo>
                    <a:pt x="520" y="573"/>
                  </a:lnTo>
                  <a:lnTo>
                    <a:pt x="501" y="554"/>
                  </a:lnTo>
                  <a:lnTo>
                    <a:pt x="463" y="554"/>
                  </a:lnTo>
                  <a:lnTo>
                    <a:pt x="430" y="571"/>
                  </a:lnTo>
                  <a:lnTo>
                    <a:pt x="414" y="588"/>
                  </a:lnTo>
                  <a:lnTo>
                    <a:pt x="395" y="580"/>
                  </a:lnTo>
                  <a:lnTo>
                    <a:pt x="395" y="552"/>
                  </a:lnTo>
                  <a:lnTo>
                    <a:pt x="371" y="552"/>
                  </a:lnTo>
                  <a:lnTo>
                    <a:pt x="345" y="588"/>
                  </a:lnTo>
                  <a:lnTo>
                    <a:pt x="295" y="588"/>
                  </a:lnTo>
                  <a:lnTo>
                    <a:pt x="269" y="573"/>
                  </a:lnTo>
                  <a:lnTo>
                    <a:pt x="219" y="616"/>
                  </a:lnTo>
                  <a:lnTo>
                    <a:pt x="174" y="626"/>
                  </a:lnTo>
                  <a:lnTo>
                    <a:pt x="183" y="592"/>
                  </a:lnTo>
                  <a:lnTo>
                    <a:pt x="143" y="569"/>
                  </a:lnTo>
                  <a:lnTo>
                    <a:pt x="162" y="533"/>
                  </a:lnTo>
                  <a:lnTo>
                    <a:pt x="152" y="512"/>
                  </a:lnTo>
                  <a:lnTo>
                    <a:pt x="157" y="483"/>
                  </a:lnTo>
                  <a:lnTo>
                    <a:pt x="152" y="452"/>
                  </a:lnTo>
                  <a:lnTo>
                    <a:pt x="136" y="435"/>
                  </a:lnTo>
                  <a:lnTo>
                    <a:pt x="107" y="454"/>
                  </a:lnTo>
                  <a:lnTo>
                    <a:pt x="62" y="447"/>
                  </a:lnTo>
                  <a:lnTo>
                    <a:pt x="62" y="421"/>
                  </a:lnTo>
                  <a:lnTo>
                    <a:pt x="38" y="397"/>
                  </a:lnTo>
                  <a:lnTo>
                    <a:pt x="8" y="390"/>
                  </a:lnTo>
                  <a:lnTo>
                    <a:pt x="0" y="367"/>
                  </a:lnTo>
                  <a:lnTo>
                    <a:pt x="24" y="343"/>
                  </a:lnTo>
                  <a:lnTo>
                    <a:pt x="10" y="300"/>
                  </a:lnTo>
                  <a:lnTo>
                    <a:pt x="17" y="276"/>
                  </a:lnTo>
                  <a:lnTo>
                    <a:pt x="3" y="255"/>
                  </a:lnTo>
                  <a:lnTo>
                    <a:pt x="17" y="236"/>
                  </a:lnTo>
                  <a:lnTo>
                    <a:pt x="57" y="260"/>
                  </a:lnTo>
                  <a:lnTo>
                    <a:pt x="93" y="236"/>
                  </a:lnTo>
                  <a:lnTo>
                    <a:pt x="148" y="255"/>
                  </a:lnTo>
                  <a:lnTo>
                    <a:pt x="164" y="281"/>
                  </a:lnTo>
                  <a:lnTo>
                    <a:pt x="190" y="267"/>
                  </a:lnTo>
                  <a:lnTo>
                    <a:pt x="190" y="241"/>
                  </a:lnTo>
                  <a:lnTo>
                    <a:pt x="219" y="222"/>
                  </a:lnTo>
                  <a:lnTo>
                    <a:pt x="243" y="245"/>
                  </a:lnTo>
                  <a:lnTo>
                    <a:pt x="292" y="233"/>
                  </a:lnTo>
                  <a:lnTo>
                    <a:pt x="292" y="217"/>
                  </a:lnTo>
                  <a:lnTo>
                    <a:pt x="262" y="186"/>
                  </a:lnTo>
                  <a:lnTo>
                    <a:pt x="278" y="155"/>
                  </a:lnTo>
                  <a:lnTo>
                    <a:pt x="259" y="136"/>
                  </a:lnTo>
                  <a:lnTo>
                    <a:pt x="266" y="115"/>
                  </a:lnTo>
                  <a:lnTo>
                    <a:pt x="250" y="77"/>
                  </a:lnTo>
                  <a:lnTo>
                    <a:pt x="259" y="36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05E16C4E-A6EF-F640-DF66-18532D06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" y="1561"/>
              <a:ext cx="688" cy="502"/>
            </a:xfrm>
            <a:custGeom>
              <a:avLst/>
              <a:gdLst>
                <a:gd name="T0" fmla="*/ 100 w 290"/>
                <a:gd name="T1" fmla="*/ 209 h 211"/>
                <a:gd name="T2" fmla="*/ 89 w 290"/>
                <a:gd name="T3" fmla="*/ 193 h 211"/>
                <a:gd name="T4" fmla="*/ 57 w 290"/>
                <a:gd name="T5" fmla="*/ 158 h 211"/>
                <a:gd name="T6" fmla="*/ 28 w 290"/>
                <a:gd name="T7" fmla="*/ 131 h 211"/>
                <a:gd name="T8" fmla="*/ 23 w 290"/>
                <a:gd name="T9" fmla="*/ 103 h 211"/>
                <a:gd name="T10" fmla="*/ 0 w 290"/>
                <a:gd name="T11" fmla="*/ 73 h 211"/>
                <a:gd name="T12" fmla="*/ 1 w 290"/>
                <a:gd name="T13" fmla="*/ 46 h 211"/>
                <a:gd name="T14" fmla="*/ 24 w 290"/>
                <a:gd name="T15" fmla="*/ 50 h 211"/>
                <a:gd name="T16" fmla="*/ 34 w 290"/>
                <a:gd name="T17" fmla="*/ 63 h 211"/>
                <a:gd name="T18" fmla="*/ 36 w 290"/>
                <a:gd name="T19" fmla="*/ 78 h 211"/>
                <a:gd name="T20" fmla="*/ 42 w 290"/>
                <a:gd name="T21" fmla="*/ 98 h 211"/>
                <a:gd name="T22" fmla="*/ 55 w 290"/>
                <a:gd name="T23" fmla="*/ 86 h 211"/>
                <a:gd name="T24" fmla="*/ 67 w 290"/>
                <a:gd name="T25" fmla="*/ 64 h 211"/>
                <a:gd name="T26" fmla="*/ 95 w 290"/>
                <a:gd name="T27" fmla="*/ 34 h 211"/>
                <a:gd name="T28" fmla="*/ 102 w 290"/>
                <a:gd name="T29" fmla="*/ 19 h 211"/>
                <a:gd name="T30" fmla="*/ 140 w 290"/>
                <a:gd name="T31" fmla="*/ 13 h 211"/>
                <a:gd name="T32" fmla="*/ 158 w 290"/>
                <a:gd name="T33" fmla="*/ 5 h 211"/>
                <a:gd name="T34" fmla="*/ 203 w 290"/>
                <a:gd name="T35" fmla="*/ 16 h 211"/>
                <a:gd name="T36" fmla="*/ 234 w 290"/>
                <a:gd name="T37" fmla="*/ 27 h 211"/>
                <a:gd name="T38" fmla="*/ 245 w 290"/>
                <a:gd name="T39" fmla="*/ 41 h 211"/>
                <a:gd name="T40" fmla="*/ 278 w 290"/>
                <a:gd name="T41" fmla="*/ 49 h 211"/>
                <a:gd name="T42" fmla="*/ 274 w 290"/>
                <a:gd name="T43" fmla="*/ 69 h 211"/>
                <a:gd name="T44" fmla="*/ 279 w 290"/>
                <a:gd name="T45" fmla="*/ 91 h 211"/>
                <a:gd name="T46" fmla="*/ 285 w 290"/>
                <a:gd name="T47" fmla="*/ 113 h 211"/>
                <a:gd name="T48" fmla="*/ 290 w 290"/>
                <a:gd name="T49" fmla="*/ 138 h 211"/>
                <a:gd name="T50" fmla="*/ 271 w 290"/>
                <a:gd name="T51" fmla="*/ 159 h 211"/>
                <a:gd name="T52" fmla="*/ 255 w 290"/>
                <a:gd name="T53" fmla="*/ 165 h 211"/>
                <a:gd name="T54" fmla="*/ 205 w 290"/>
                <a:gd name="T55" fmla="*/ 184 h 211"/>
                <a:gd name="T56" fmla="*/ 197 w 290"/>
                <a:gd name="T57" fmla="*/ 204 h 211"/>
                <a:gd name="T58" fmla="*/ 177 w 290"/>
                <a:gd name="T59" fmla="*/ 201 h 211"/>
                <a:gd name="T60" fmla="*/ 147 w 290"/>
                <a:gd name="T61" fmla="*/ 199 h 211"/>
                <a:gd name="T62" fmla="*/ 125 w 290"/>
                <a:gd name="T63" fmla="*/ 20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0" h="211">
                  <a:moveTo>
                    <a:pt x="115" y="210"/>
                  </a:moveTo>
                  <a:cubicBezTo>
                    <a:pt x="100" y="209"/>
                    <a:pt x="100" y="209"/>
                    <a:pt x="100" y="209"/>
                  </a:cubicBezTo>
                  <a:cubicBezTo>
                    <a:pt x="100" y="198"/>
                    <a:pt x="100" y="198"/>
                    <a:pt x="100" y="198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9" y="180"/>
                    <a:pt x="89" y="180"/>
                    <a:pt x="89" y="180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2" y="79"/>
                    <a:pt x="55" y="76"/>
                  </a:cubicBezTo>
                  <a:cubicBezTo>
                    <a:pt x="58" y="73"/>
                    <a:pt x="67" y="64"/>
                    <a:pt x="67" y="64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203" y="16"/>
                    <a:pt x="203" y="16"/>
                    <a:pt x="203" y="16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45" y="31"/>
                    <a:pt x="245" y="31"/>
                    <a:pt x="245" y="31"/>
                  </a:cubicBezTo>
                  <a:cubicBezTo>
                    <a:pt x="245" y="41"/>
                    <a:pt x="245" y="41"/>
                    <a:pt x="245" y="41"/>
                  </a:cubicBezTo>
                  <a:cubicBezTo>
                    <a:pt x="268" y="38"/>
                    <a:pt x="268" y="38"/>
                    <a:pt x="268" y="38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68" y="58"/>
                    <a:pt x="268" y="58"/>
                    <a:pt x="268" y="58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0" y="82"/>
                    <a:pt x="270" y="82"/>
                    <a:pt x="270" y="82"/>
                  </a:cubicBezTo>
                  <a:cubicBezTo>
                    <a:pt x="279" y="91"/>
                    <a:pt x="279" y="91"/>
                    <a:pt x="279" y="91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85" y="113"/>
                    <a:pt x="285" y="113"/>
                    <a:pt x="285" y="113"/>
                  </a:cubicBezTo>
                  <a:cubicBezTo>
                    <a:pt x="275" y="123"/>
                    <a:pt x="275" y="123"/>
                    <a:pt x="275" y="123"/>
                  </a:cubicBezTo>
                  <a:cubicBezTo>
                    <a:pt x="290" y="138"/>
                    <a:pt x="290" y="138"/>
                    <a:pt x="290" y="138"/>
                  </a:cubicBezTo>
                  <a:cubicBezTo>
                    <a:pt x="283" y="155"/>
                    <a:pt x="283" y="155"/>
                    <a:pt x="283" y="155"/>
                  </a:cubicBezTo>
                  <a:cubicBezTo>
                    <a:pt x="271" y="159"/>
                    <a:pt x="271" y="159"/>
                    <a:pt x="271" y="159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55" y="165"/>
                    <a:pt x="255" y="165"/>
                    <a:pt x="255" y="165"/>
                  </a:cubicBezTo>
                  <a:cubicBezTo>
                    <a:pt x="238" y="163"/>
                    <a:pt x="238" y="163"/>
                    <a:pt x="238" y="163"/>
                  </a:cubicBezTo>
                  <a:cubicBezTo>
                    <a:pt x="205" y="184"/>
                    <a:pt x="205" y="184"/>
                    <a:pt x="205" y="184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197" y="204"/>
                    <a:pt x="197" y="204"/>
                    <a:pt x="197" y="204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77" y="201"/>
                    <a:pt x="177" y="201"/>
                    <a:pt x="177" y="201"/>
                  </a:cubicBezTo>
                  <a:cubicBezTo>
                    <a:pt x="163" y="193"/>
                    <a:pt x="163" y="193"/>
                    <a:pt x="163" y="193"/>
                  </a:cubicBezTo>
                  <a:cubicBezTo>
                    <a:pt x="147" y="199"/>
                    <a:pt x="147" y="199"/>
                    <a:pt x="147" y="199"/>
                  </a:cubicBezTo>
                  <a:cubicBezTo>
                    <a:pt x="136" y="211"/>
                    <a:pt x="136" y="211"/>
                    <a:pt x="136" y="211"/>
                  </a:cubicBezTo>
                  <a:cubicBezTo>
                    <a:pt x="125" y="201"/>
                    <a:pt x="125" y="201"/>
                    <a:pt x="125" y="201"/>
                  </a:cubicBezTo>
                  <a:cubicBezTo>
                    <a:pt x="115" y="210"/>
                    <a:pt x="115" y="210"/>
                    <a:pt x="115" y="210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66E819D8-A503-95F7-A1FB-9F735C8EB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" y="1071"/>
              <a:ext cx="736" cy="492"/>
            </a:xfrm>
            <a:custGeom>
              <a:avLst/>
              <a:gdLst>
                <a:gd name="T0" fmla="*/ 703 w 736"/>
                <a:gd name="T1" fmla="*/ 245 h 492"/>
                <a:gd name="T2" fmla="*/ 710 w 736"/>
                <a:gd name="T3" fmla="*/ 324 h 492"/>
                <a:gd name="T4" fmla="*/ 722 w 736"/>
                <a:gd name="T5" fmla="*/ 364 h 492"/>
                <a:gd name="T6" fmla="*/ 736 w 736"/>
                <a:gd name="T7" fmla="*/ 426 h 492"/>
                <a:gd name="T8" fmla="*/ 687 w 736"/>
                <a:gd name="T9" fmla="*/ 454 h 492"/>
                <a:gd name="T10" fmla="*/ 634 w 736"/>
                <a:gd name="T11" fmla="*/ 450 h 492"/>
                <a:gd name="T12" fmla="*/ 608 w 736"/>
                <a:gd name="T13" fmla="*/ 490 h 492"/>
                <a:gd name="T14" fmla="*/ 537 w 736"/>
                <a:gd name="T15" fmla="*/ 445 h 492"/>
                <a:gd name="T16" fmla="*/ 461 w 736"/>
                <a:gd name="T17" fmla="*/ 445 h 492"/>
                <a:gd name="T18" fmla="*/ 435 w 736"/>
                <a:gd name="T19" fmla="*/ 414 h 492"/>
                <a:gd name="T20" fmla="*/ 380 w 736"/>
                <a:gd name="T21" fmla="*/ 378 h 492"/>
                <a:gd name="T22" fmla="*/ 330 w 736"/>
                <a:gd name="T23" fmla="*/ 357 h 492"/>
                <a:gd name="T24" fmla="*/ 276 w 736"/>
                <a:gd name="T25" fmla="*/ 431 h 492"/>
                <a:gd name="T26" fmla="*/ 235 w 736"/>
                <a:gd name="T27" fmla="*/ 423 h 492"/>
                <a:gd name="T28" fmla="*/ 195 w 736"/>
                <a:gd name="T29" fmla="*/ 480 h 492"/>
                <a:gd name="T30" fmla="*/ 136 w 736"/>
                <a:gd name="T31" fmla="*/ 457 h 492"/>
                <a:gd name="T32" fmla="*/ 55 w 736"/>
                <a:gd name="T33" fmla="*/ 428 h 492"/>
                <a:gd name="T34" fmla="*/ 17 w 736"/>
                <a:gd name="T35" fmla="*/ 343 h 492"/>
                <a:gd name="T36" fmla="*/ 22 w 736"/>
                <a:gd name="T37" fmla="*/ 281 h 492"/>
                <a:gd name="T38" fmla="*/ 43 w 736"/>
                <a:gd name="T39" fmla="*/ 238 h 492"/>
                <a:gd name="T40" fmla="*/ 60 w 736"/>
                <a:gd name="T41" fmla="*/ 183 h 492"/>
                <a:gd name="T42" fmla="*/ 129 w 736"/>
                <a:gd name="T43" fmla="*/ 200 h 492"/>
                <a:gd name="T44" fmla="*/ 167 w 736"/>
                <a:gd name="T45" fmla="*/ 152 h 492"/>
                <a:gd name="T46" fmla="*/ 281 w 736"/>
                <a:gd name="T47" fmla="*/ 138 h 492"/>
                <a:gd name="T48" fmla="*/ 366 w 736"/>
                <a:gd name="T49" fmla="*/ 138 h 492"/>
                <a:gd name="T50" fmla="*/ 387 w 736"/>
                <a:gd name="T51" fmla="*/ 45 h 492"/>
                <a:gd name="T52" fmla="*/ 385 w 736"/>
                <a:gd name="T53" fmla="*/ 0 h 492"/>
                <a:gd name="T54" fmla="*/ 442 w 736"/>
                <a:gd name="T55" fmla="*/ 19 h 492"/>
                <a:gd name="T56" fmla="*/ 490 w 736"/>
                <a:gd name="T57" fmla="*/ 31 h 492"/>
                <a:gd name="T58" fmla="*/ 542 w 736"/>
                <a:gd name="T59" fmla="*/ 53 h 492"/>
                <a:gd name="T60" fmla="*/ 544 w 736"/>
                <a:gd name="T61" fmla="*/ 124 h 492"/>
                <a:gd name="T62" fmla="*/ 589 w 736"/>
                <a:gd name="T63" fmla="*/ 171 h 492"/>
                <a:gd name="T64" fmla="*/ 601 w 736"/>
                <a:gd name="T65" fmla="*/ 221 h 492"/>
                <a:gd name="T66" fmla="*/ 672 w 736"/>
                <a:gd name="T67" fmla="*/ 20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6" h="492">
                  <a:moveTo>
                    <a:pt x="672" y="209"/>
                  </a:moveTo>
                  <a:lnTo>
                    <a:pt x="703" y="245"/>
                  </a:lnTo>
                  <a:lnTo>
                    <a:pt x="694" y="286"/>
                  </a:lnTo>
                  <a:lnTo>
                    <a:pt x="710" y="324"/>
                  </a:lnTo>
                  <a:lnTo>
                    <a:pt x="703" y="345"/>
                  </a:lnTo>
                  <a:lnTo>
                    <a:pt x="722" y="364"/>
                  </a:lnTo>
                  <a:lnTo>
                    <a:pt x="706" y="395"/>
                  </a:lnTo>
                  <a:lnTo>
                    <a:pt x="736" y="426"/>
                  </a:lnTo>
                  <a:lnTo>
                    <a:pt x="736" y="442"/>
                  </a:lnTo>
                  <a:lnTo>
                    <a:pt x="687" y="454"/>
                  </a:lnTo>
                  <a:lnTo>
                    <a:pt x="663" y="431"/>
                  </a:lnTo>
                  <a:lnTo>
                    <a:pt x="634" y="450"/>
                  </a:lnTo>
                  <a:lnTo>
                    <a:pt x="634" y="476"/>
                  </a:lnTo>
                  <a:lnTo>
                    <a:pt x="608" y="490"/>
                  </a:lnTo>
                  <a:lnTo>
                    <a:pt x="592" y="464"/>
                  </a:lnTo>
                  <a:lnTo>
                    <a:pt x="537" y="445"/>
                  </a:lnTo>
                  <a:lnTo>
                    <a:pt x="501" y="469"/>
                  </a:lnTo>
                  <a:lnTo>
                    <a:pt x="461" y="445"/>
                  </a:lnTo>
                  <a:lnTo>
                    <a:pt x="435" y="433"/>
                  </a:lnTo>
                  <a:lnTo>
                    <a:pt x="435" y="414"/>
                  </a:lnTo>
                  <a:lnTo>
                    <a:pt x="397" y="395"/>
                  </a:lnTo>
                  <a:lnTo>
                    <a:pt x="380" y="378"/>
                  </a:lnTo>
                  <a:lnTo>
                    <a:pt x="352" y="378"/>
                  </a:lnTo>
                  <a:lnTo>
                    <a:pt x="330" y="357"/>
                  </a:lnTo>
                  <a:lnTo>
                    <a:pt x="311" y="392"/>
                  </a:lnTo>
                  <a:lnTo>
                    <a:pt x="276" y="431"/>
                  </a:lnTo>
                  <a:lnTo>
                    <a:pt x="266" y="419"/>
                  </a:lnTo>
                  <a:lnTo>
                    <a:pt x="235" y="423"/>
                  </a:lnTo>
                  <a:lnTo>
                    <a:pt x="235" y="447"/>
                  </a:lnTo>
                  <a:lnTo>
                    <a:pt x="195" y="480"/>
                  </a:lnTo>
                  <a:lnTo>
                    <a:pt x="148" y="492"/>
                  </a:lnTo>
                  <a:lnTo>
                    <a:pt x="136" y="457"/>
                  </a:lnTo>
                  <a:lnTo>
                    <a:pt x="81" y="459"/>
                  </a:lnTo>
                  <a:lnTo>
                    <a:pt x="55" y="428"/>
                  </a:lnTo>
                  <a:lnTo>
                    <a:pt x="17" y="369"/>
                  </a:lnTo>
                  <a:lnTo>
                    <a:pt x="17" y="343"/>
                  </a:lnTo>
                  <a:lnTo>
                    <a:pt x="0" y="314"/>
                  </a:lnTo>
                  <a:lnTo>
                    <a:pt x="22" y="281"/>
                  </a:lnTo>
                  <a:lnTo>
                    <a:pt x="43" y="259"/>
                  </a:lnTo>
                  <a:lnTo>
                    <a:pt x="43" y="238"/>
                  </a:lnTo>
                  <a:lnTo>
                    <a:pt x="67" y="214"/>
                  </a:lnTo>
                  <a:lnTo>
                    <a:pt x="60" y="183"/>
                  </a:lnTo>
                  <a:lnTo>
                    <a:pt x="95" y="188"/>
                  </a:lnTo>
                  <a:lnTo>
                    <a:pt x="129" y="200"/>
                  </a:lnTo>
                  <a:lnTo>
                    <a:pt x="133" y="164"/>
                  </a:lnTo>
                  <a:lnTo>
                    <a:pt x="167" y="152"/>
                  </a:lnTo>
                  <a:lnTo>
                    <a:pt x="252" y="179"/>
                  </a:lnTo>
                  <a:lnTo>
                    <a:pt x="281" y="138"/>
                  </a:lnTo>
                  <a:lnTo>
                    <a:pt x="330" y="136"/>
                  </a:lnTo>
                  <a:lnTo>
                    <a:pt x="366" y="138"/>
                  </a:lnTo>
                  <a:lnTo>
                    <a:pt x="376" y="91"/>
                  </a:lnTo>
                  <a:lnTo>
                    <a:pt x="387" y="45"/>
                  </a:lnTo>
                  <a:lnTo>
                    <a:pt x="364" y="22"/>
                  </a:lnTo>
                  <a:lnTo>
                    <a:pt x="385" y="0"/>
                  </a:lnTo>
                  <a:lnTo>
                    <a:pt x="423" y="0"/>
                  </a:lnTo>
                  <a:lnTo>
                    <a:pt x="442" y="19"/>
                  </a:lnTo>
                  <a:lnTo>
                    <a:pt x="473" y="3"/>
                  </a:lnTo>
                  <a:lnTo>
                    <a:pt x="490" y="31"/>
                  </a:lnTo>
                  <a:lnTo>
                    <a:pt x="513" y="19"/>
                  </a:lnTo>
                  <a:lnTo>
                    <a:pt x="542" y="53"/>
                  </a:lnTo>
                  <a:lnTo>
                    <a:pt x="530" y="81"/>
                  </a:lnTo>
                  <a:lnTo>
                    <a:pt x="544" y="124"/>
                  </a:lnTo>
                  <a:lnTo>
                    <a:pt x="568" y="148"/>
                  </a:lnTo>
                  <a:lnTo>
                    <a:pt x="589" y="171"/>
                  </a:lnTo>
                  <a:lnTo>
                    <a:pt x="594" y="212"/>
                  </a:lnTo>
                  <a:lnTo>
                    <a:pt x="601" y="221"/>
                  </a:lnTo>
                  <a:lnTo>
                    <a:pt x="632" y="193"/>
                  </a:lnTo>
                  <a:lnTo>
                    <a:pt x="672" y="209"/>
                  </a:lnTo>
                  <a:lnTo>
                    <a:pt x="672" y="20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098FF68-F3B1-2119-4B5D-3D6F465DB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2122"/>
              <a:ext cx="890" cy="823"/>
            </a:xfrm>
            <a:custGeom>
              <a:avLst/>
              <a:gdLst>
                <a:gd name="T0" fmla="*/ 833 w 890"/>
                <a:gd name="T1" fmla="*/ 204 h 823"/>
                <a:gd name="T2" fmla="*/ 767 w 890"/>
                <a:gd name="T3" fmla="*/ 159 h 823"/>
                <a:gd name="T4" fmla="*/ 684 w 890"/>
                <a:gd name="T5" fmla="*/ 114 h 823"/>
                <a:gd name="T6" fmla="*/ 648 w 890"/>
                <a:gd name="T7" fmla="*/ 95 h 823"/>
                <a:gd name="T8" fmla="*/ 615 w 890"/>
                <a:gd name="T9" fmla="*/ 147 h 823"/>
                <a:gd name="T10" fmla="*/ 556 w 890"/>
                <a:gd name="T11" fmla="*/ 124 h 823"/>
                <a:gd name="T12" fmla="*/ 529 w 890"/>
                <a:gd name="T13" fmla="*/ 83 h 823"/>
                <a:gd name="T14" fmla="*/ 487 w 890"/>
                <a:gd name="T15" fmla="*/ 57 h 823"/>
                <a:gd name="T16" fmla="*/ 401 w 890"/>
                <a:gd name="T17" fmla="*/ 36 h 823"/>
                <a:gd name="T18" fmla="*/ 325 w 890"/>
                <a:gd name="T19" fmla="*/ 2 h 823"/>
                <a:gd name="T20" fmla="*/ 309 w 890"/>
                <a:gd name="T21" fmla="*/ 50 h 823"/>
                <a:gd name="T22" fmla="*/ 268 w 890"/>
                <a:gd name="T23" fmla="*/ 71 h 823"/>
                <a:gd name="T24" fmla="*/ 223 w 890"/>
                <a:gd name="T25" fmla="*/ 86 h 823"/>
                <a:gd name="T26" fmla="*/ 188 w 890"/>
                <a:gd name="T27" fmla="*/ 90 h 823"/>
                <a:gd name="T28" fmla="*/ 164 w 890"/>
                <a:gd name="T29" fmla="*/ 128 h 823"/>
                <a:gd name="T30" fmla="*/ 202 w 890"/>
                <a:gd name="T31" fmla="*/ 176 h 823"/>
                <a:gd name="T32" fmla="*/ 180 w 890"/>
                <a:gd name="T33" fmla="*/ 219 h 823"/>
                <a:gd name="T34" fmla="*/ 150 w 890"/>
                <a:gd name="T35" fmla="*/ 231 h 823"/>
                <a:gd name="T36" fmla="*/ 93 w 890"/>
                <a:gd name="T37" fmla="*/ 228 h 823"/>
                <a:gd name="T38" fmla="*/ 21 w 890"/>
                <a:gd name="T39" fmla="*/ 250 h 823"/>
                <a:gd name="T40" fmla="*/ 7 w 890"/>
                <a:gd name="T41" fmla="*/ 290 h 823"/>
                <a:gd name="T42" fmla="*/ 14 w 890"/>
                <a:gd name="T43" fmla="*/ 359 h 823"/>
                <a:gd name="T44" fmla="*/ 0 w 890"/>
                <a:gd name="T45" fmla="*/ 418 h 823"/>
                <a:gd name="T46" fmla="*/ 7 w 890"/>
                <a:gd name="T47" fmla="*/ 471 h 823"/>
                <a:gd name="T48" fmla="*/ 50 w 890"/>
                <a:gd name="T49" fmla="*/ 518 h 823"/>
                <a:gd name="T50" fmla="*/ 104 w 890"/>
                <a:gd name="T51" fmla="*/ 523 h 823"/>
                <a:gd name="T52" fmla="*/ 147 w 890"/>
                <a:gd name="T53" fmla="*/ 575 h 823"/>
                <a:gd name="T54" fmla="*/ 214 w 890"/>
                <a:gd name="T55" fmla="*/ 575 h 823"/>
                <a:gd name="T56" fmla="*/ 268 w 890"/>
                <a:gd name="T57" fmla="*/ 592 h 823"/>
                <a:gd name="T58" fmla="*/ 294 w 890"/>
                <a:gd name="T59" fmla="*/ 654 h 823"/>
                <a:gd name="T60" fmla="*/ 375 w 890"/>
                <a:gd name="T61" fmla="*/ 647 h 823"/>
                <a:gd name="T62" fmla="*/ 408 w 890"/>
                <a:gd name="T63" fmla="*/ 699 h 823"/>
                <a:gd name="T64" fmla="*/ 375 w 890"/>
                <a:gd name="T65" fmla="*/ 737 h 823"/>
                <a:gd name="T66" fmla="*/ 370 w 890"/>
                <a:gd name="T67" fmla="*/ 787 h 823"/>
                <a:gd name="T68" fmla="*/ 413 w 890"/>
                <a:gd name="T69" fmla="*/ 806 h 823"/>
                <a:gd name="T70" fmla="*/ 465 w 890"/>
                <a:gd name="T71" fmla="*/ 794 h 823"/>
                <a:gd name="T72" fmla="*/ 510 w 890"/>
                <a:gd name="T73" fmla="*/ 787 h 823"/>
                <a:gd name="T74" fmla="*/ 544 w 890"/>
                <a:gd name="T75" fmla="*/ 758 h 823"/>
                <a:gd name="T76" fmla="*/ 586 w 890"/>
                <a:gd name="T77" fmla="*/ 732 h 823"/>
                <a:gd name="T78" fmla="*/ 653 w 890"/>
                <a:gd name="T79" fmla="*/ 737 h 823"/>
                <a:gd name="T80" fmla="*/ 705 w 890"/>
                <a:gd name="T81" fmla="*/ 735 h 823"/>
                <a:gd name="T82" fmla="*/ 748 w 890"/>
                <a:gd name="T83" fmla="*/ 697 h 823"/>
                <a:gd name="T84" fmla="*/ 783 w 890"/>
                <a:gd name="T85" fmla="*/ 673 h 823"/>
                <a:gd name="T86" fmla="*/ 812 w 890"/>
                <a:gd name="T87" fmla="*/ 651 h 823"/>
                <a:gd name="T88" fmla="*/ 781 w 890"/>
                <a:gd name="T89" fmla="*/ 611 h 823"/>
                <a:gd name="T90" fmla="*/ 783 w 890"/>
                <a:gd name="T91" fmla="*/ 566 h 823"/>
                <a:gd name="T92" fmla="*/ 810 w 890"/>
                <a:gd name="T93" fmla="*/ 525 h 823"/>
                <a:gd name="T94" fmla="*/ 814 w 890"/>
                <a:gd name="T95" fmla="*/ 485 h 823"/>
                <a:gd name="T96" fmla="*/ 871 w 890"/>
                <a:gd name="T97" fmla="*/ 442 h 823"/>
                <a:gd name="T98" fmla="*/ 859 w 890"/>
                <a:gd name="T99" fmla="*/ 371 h 823"/>
                <a:gd name="T100" fmla="*/ 857 w 890"/>
                <a:gd name="T101" fmla="*/ 314 h 823"/>
                <a:gd name="T102" fmla="*/ 890 w 890"/>
                <a:gd name="T103" fmla="*/ 283 h 823"/>
                <a:gd name="T104" fmla="*/ 871 w 890"/>
                <a:gd name="T105" fmla="*/ 24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0" h="823">
                  <a:moveTo>
                    <a:pt x="871" y="240"/>
                  </a:moveTo>
                  <a:lnTo>
                    <a:pt x="833" y="204"/>
                  </a:lnTo>
                  <a:lnTo>
                    <a:pt x="802" y="204"/>
                  </a:lnTo>
                  <a:lnTo>
                    <a:pt x="767" y="159"/>
                  </a:lnTo>
                  <a:lnTo>
                    <a:pt x="696" y="143"/>
                  </a:lnTo>
                  <a:lnTo>
                    <a:pt x="684" y="114"/>
                  </a:lnTo>
                  <a:lnTo>
                    <a:pt x="648" y="114"/>
                  </a:lnTo>
                  <a:lnTo>
                    <a:pt x="648" y="95"/>
                  </a:lnTo>
                  <a:lnTo>
                    <a:pt x="615" y="119"/>
                  </a:lnTo>
                  <a:lnTo>
                    <a:pt x="615" y="147"/>
                  </a:lnTo>
                  <a:lnTo>
                    <a:pt x="575" y="133"/>
                  </a:lnTo>
                  <a:lnTo>
                    <a:pt x="556" y="124"/>
                  </a:lnTo>
                  <a:lnTo>
                    <a:pt x="556" y="97"/>
                  </a:lnTo>
                  <a:lnTo>
                    <a:pt x="529" y="83"/>
                  </a:lnTo>
                  <a:lnTo>
                    <a:pt x="508" y="81"/>
                  </a:lnTo>
                  <a:lnTo>
                    <a:pt x="487" y="57"/>
                  </a:lnTo>
                  <a:lnTo>
                    <a:pt x="451" y="36"/>
                  </a:lnTo>
                  <a:lnTo>
                    <a:pt x="401" y="36"/>
                  </a:lnTo>
                  <a:lnTo>
                    <a:pt x="356" y="0"/>
                  </a:lnTo>
                  <a:lnTo>
                    <a:pt x="325" y="2"/>
                  </a:lnTo>
                  <a:lnTo>
                    <a:pt x="306" y="19"/>
                  </a:lnTo>
                  <a:lnTo>
                    <a:pt x="309" y="50"/>
                  </a:lnTo>
                  <a:lnTo>
                    <a:pt x="278" y="48"/>
                  </a:lnTo>
                  <a:lnTo>
                    <a:pt x="268" y="71"/>
                  </a:lnTo>
                  <a:lnTo>
                    <a:pt x="240" y="71"/>
                  </a:lnTo>
                  <a:lnTo>
                    <a:pt x="223" y="86"/>
                  </a:lnTo>
                  <a:lnTo>
                    <a:pt x="202" y="81"/>
                  </a:lnTo>
                  <a:lnTo>
                    <a:pt x="188" y="90"/>
                  </a:lnTo>
                  <a:lnTo>
                    <a:pt x="183" y="109"/>
                  </a:lnTo>
                  <a:lnTo>
                    <a:pt x="164" y="128"/>
                  </a:lnTo>
                  <a:lnTo>
                    <a:pt x="161" y="157"/>
                  </a:lnTo>
                  <a:lnTo>
                    <a:pt x="202" y="176"/>
                  </a:lnTo>
                  <a:lnTo>
                    <a:pt x="204" y="202"/>
                  </a:lnTo>
                  <a:lnTo>
                    <a:pt x="180" y="219"/>
                  </a:lnTo>
                  <a:lnTo>
                    <a:pt x="159" y="209"/>
                  </a:lnTo>
                  <a:lnTo>
                    <a:pt x="150" y="231"/>
                  </a:lnTo>
                  <a:lnTo>
                    <a:pt x="126" y="228"/>
                  </a:lnTo>
                  <a:lnTo>
                    <a:pt x="93" y="228"/>
                  </a:lnTo>
                  <a:lnTo>
                    <a:pt x="50" y="221"/>
                  </a:lnTo>
                  <a:lnTo>
                    <a:pt x="21" y="250"/>
                  </a:lnTo>
                  <a:lnTo>
                    <a:pt x="21" y="276"/>
                  </a:lnTo>
                  <a:lnTo>
                    <a:pt x="7" y="290"/>
                  </a:lnTo>
                  <a:lnTo>
                    <a:pt x="17" y="323"/>
                  </a:lnTo>
                  <a:lnTo>
                    <a:pt x="14" y="359"/>
                  </a:lnTo>
                  <a:lnTo>
                    <a:pt x="0" y="378"/>
                  </a:lnTo>
                  <a:lnTo>
                    <a:pt x="0" y="418"/>
                  </a:lnTo>
                  <a:lnTo>
                    <a:pt x="14" y="447"/>
                  </a:lnTo>
                  <a:lnTo>
                    <a:pt x="7" y="471"/>
                  </a:lnTo>
                  <a:lnTo>
                    <a:pt x="21" y="497"/>
                  </a:lnTo>
                  <a:lnTo>
                    <a:pt x="50" y="518"/>
                  </a:lnTo>
                  <a:lnTo>
                    <a:pt x="74" y="506"/>
                  </a:lnTo>
                  <a:lnTo>
                    <a:pt x="104" y="523"/>
                  </a:lnTo>
                  <a:lnTo>
                    <a:pt x="119" y="549"/>
                  </a:lnTo>
                  <a:lnTo>
                    <a:pt x="147" y="575"/>
                  </a:lnTo>
                  <a:lnTo>
                    <a:pt x="173" y="561"/>
                  </a:lnTo>
                  <a:lnTo>
                    <a:pt x="214" y="575"/>
                  </a:lnTo>
                  <a:lnTo>
                    <a:pt x="252" y="568"/>
                  </a:lnTo>
                  <a:lnTo>
                    <a:pt x="268" y="592"/>
                  </a:lnTo>
                  <a:lnTo>
                    <a:pt x="261" y="620"/>
                  </a:lnTo>
                  <a:lnTo>
                    <a:pt x="294" y="654"/>
                  </a:lnTo>
                  <a:lnTo>
                    <a:pt x="339" y="654"/>
                  </a:lnTo>
                  <a:lnTo>
                    <a:pt x="375" y="647"/>
                  </a:lnTo>
                  <a:lnTo>
                    <a:pt x="411" y="677"/>
                  </a:lnTo>
                  <a:lnTo>
                    <a:pt x="408" y="699"/>
                  </a:lnTo>
                  <a:lnTo>
                    <a:pt x="380" y="704"/>
                  </a:lnTo>
                  <a:lnTo>
                    <a:pt x="375" y="737"/>
                  </a:lnTo>
                  <a:lnTo>
                    <a:pt x="347" y="765"/>
                  </a:lnTo>
                  <a:lnTo>
                    <a:pt x="370" y="787"/>
                  </a:lnTo>
                  <a:lnTo>
                    <a:pt x="392" y="818"/>
                  </a:lnTo>
                  <a:lnTo>
                    <a:pt x="413" y="806"/>
                  </a:lnTo>
                  <a:lnTo>
                    <a:pt x="437" y="823"/>
                  </a:lnTo>
                  <a:lnTo>
                    <a:pt x="465" y="794"/>
                  </a:lnTo>
                  <a:lnTo>
                    <a:pt x="494" y="815"/>
                  </a:lnTo>
                  <a:lnTo>
                    <a:pt x="510" y="787"/>
                  </a:lnTo>
                  <a:lnTo>
                    <a:pt x="527" y="782"/>
                  </a:lnTo>
                  <a:lnTo>
                    <a:pt x="544" y="758"/>
                  </a:lnTo>
                  <a:lnTo>
                    <a:pt x="575" y="758"/>
                  </a:lnTo>
                  <a:lnTo>
                    <a:pt x="586" y="732"/>
                  </a:lnTo>
                  <a:lnTo>
                    <a:pt x="622" y="716"/>
                  </a:lnTo>
                  <a:lnTo>
                    <a:pt x="653" y="737"/>
                  </a:lnTo>
                  <a:lnTo>
                    <a:pt x="674" y="725"/>
                  </a:lnTo>
                  <a:lnTo>
                    <a:pt x="705" y="735"/>
                  </a:lnTo>
                  <a:lnTo>
                    <a:pt x="734" y="720"/>
                  </a:lnTo>
                  <a:lnTo>
                    <a:pt x="748" y="697"/>
                  </a:lnTo>
                  <a:lnTo>
                    <a:pt x="772" y="701"/>
                  </a:lnTo>
                  <a:lnTo>
                    <a:pt x="783" y="673"/>
                  </a:lnTo>
                  <a:lnTo>
                    <a:pt x="802" y="668"/>
                  </a:lnTo>
                  <a:lnTo>
                    <a:pt x="812" y="651"/>
                  </a:lnTo>
                  <a:lnTo>
                    <a:pt x="788" y="635"/>
                  </a:lnTo>
                  <a:lnTo>
                    <a:pt x="781" y="611"/>
                  </a:lnTo>
                  <a:lnTo>
                    <a:pt x="810" y="592"/>
                  </a:lnTo>
                  <a:lnTo>
                    <a:pt x="783" y="566"/>
                  </a:lnTo>
                  <a:lnTo>
                    <a:pt x="791" y="542"/>
                  </a:lnTo>
                  <a:lnTo>
                    <a:pt x="810" y="525"/>
                  </a:lnTo>
                  <a:lnTo>
                    <a:pt x="791" y="502"/>
                  </a:lnTo>
                  <a:lnTo>
                    <a:pt x="814" y="485"/>
                  </a:lnTo>
                  <a:lnTo>
                    <a:pt x="824" y="466"/>
                  </a:lnTo>
                  <a:lnTo>
                    <a:pt x="871" y="442"/>
                  </a:lnTo>
                  <a:lnTo>
                    <a:pt x="871" y="397"/>
                  </a:lnTo>
                  <a:lnTo>
                    <a:pt x="859" y="371"/>
                  </a:lnTo>
                  <a:lnTo>
                    <a:pt x="871" y="347"/>
                  </a:lnTo>
                  <a:lnTo>
                    <a:pt x="857" y="314"/>
                  </a:lnTo>
                  <a:lnTo>
                    <a:pt x="883" y="300"/>
                  </a:lnTo>
                  <a:lnTo>
                    <a:pt x="890" y="283"/>
                  </a:lnTo>
                  <a:lnTo>
                    <a:pt x="864" y="266"/>
                  </a:lnTo>
                  <a:lnTo>
                    <a:pt x="871" y="240"/>
                  </a:lnTo>
                  <a:lnTo>
                    <a:pt x="871" y="24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17548E22-2C9C-36AC-6EFA-591FC1E26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331"/>
              <a:ext cx="1218" cy="961"/>
            </a:xfrm>
            <a:custGeom>
              <a:avLst/>
              <a:gdLst>
                <a:gd name="T0" fmla="*/ 28 w 1218"/>
                <a:gd name="T1" fmla="*/ 580 h 961"/>
                <a:gd name="T2" fmla="*/ 54 w 1218"/>
                <a:gd name="T3" fmla="*/ 623 h 961"/>
                <a:gd name="T4" fmla="*/ 116 w 1218"/>
                <a:gd name="T5" fmla="*/ 663 h 961"/>
                <a:gd name="T6" fmla="*/ 154 w 1218"/>
                <a:gd name="T7" fmla="*/ 732 h 961"/>
                <a:gd name="T8" fmla="*/ 194 w 1218"/>
                <a:gd name="T9" fmla="*/ 768 h 961"/>
                <a:gd name="T10" fmla="*/ 270 w 1218"/>
                <a:gd name="T11" fmla="*/ 823 h 961"/>
                <a:gd name="T12" fmla="*/ 277 w 1218"/>
                <a:gd name="T13" fmla="*/ 880 h 961"/>
                <a:gd name="T14" fmla="*/ 377 w 1218"/>
                <a:gd name="T15" fmla="*/ 927 h 961"/>
                <a:gd name="T16" fmla="*/ 472 w 1218"/>
                <a:gd name="T17" fmla="*/ 961 h 961"/>
                <a:gd name="T18" fmla="*/ 546 w 1218"/>
                <a:gd name="T19" fmla="*/ 877 h 961"/>
                <a:gd name="T20" fmla="*/ 612 w 1218"/>
                <a:gd name="T21" fmla="*/ 913 h 961"/>
                <a:gd name="T22" fmla="*/ 686 w 1218"/>
                <a:gd name="T23" fmla="*/ 937 h 961"/>
                <a:gd name="T24" fmla="*/ 698 w 1218"/>
                <a:gd name="T25" fmla="*/ 880 h 961"/>
                <a:gd name="T26" fmla="*/ 743 w 1218"/>
                <a:gd name="T27" fmla="*/ 799 h 961"/>
                <a:gd name="T28" fmla="*/ 793 w 1218"/>
                <a:gd name="T29" fmla="*/ 761 h 961"/>
                <a:gd name="T30" fmla="*/ 850 w 1218"/>
                <a:gd name="T31" fmla="*/ 761 h 961"/>
                <a:gd name="T32" fmla="*/ 845 w 1218"/>
                <a:gd name="T33" fmla="*/ 709 h 961"/>
                <a:gd name="T34" fmla="*/ 852 w 1218"/>
                <a:gd name="T35" fmla="*/ 623 h 961"/>
                <a:gd name="T36" fmla="*/ 866 w 1218"/>
                <a:gd name="T37" fmla="*/ 542 h 961"/>
                <a:gd name="T38" fmla="*/ 949 w 1218"/>
                <a:gd name="T39" fmla="*/ 566 h 961"/>
                <a:gd name="T40" fmla="*/ 1023 w 1218"/>
                <a:gd name="T41" fmla="*/ 594 h 961"/>
                <a:gd name="T42" fmla="*/ 1080 w 1218"/>
                <a:gd name="T43" fmla="*/ 573 h 961"/>
                <a:gd name="T44" fmla="*/ 1161 w 1218"/>
                <a:gd name="T45" fmla="*/ 614 h 961"/>
                <a:gd name="T46" fmla="*/ 1199 w 1218"/>
                <a:gd name="T47" fmla="*/ 609 h 961"/>
                <a:gd name="T48" fmla="*/ 1154 w 1218"/>
                <a:gd name="T49" fmla="*/ 556 h 961"/>
                <a:gd name="T50" fmla="*/ 1187 w 1218"/>
                <a:gd name="T51" fmla="*/ 495 h 961"/>
                <a:gd name="T52" fmla="*/ 1218 w 1218"/>
                <a:gd name="T53" fmla="*/ 468 h 961"/>
                <a:gd name="T54" fmla="*/ 1146 w 1218"/>
                <a:gd name="T55" fmla="*/ 445 h 961"/>
                <a:gd name="T56" fmla="*/ 1068 w 1218"/>
                <a:gd name="T57" fmla="*/ 411 h 961"/>
                <a:gd name="T58" fmla="*/ 1059 w 1218"/>
                <a:gd name="T59" fmla="*/ 359 h 961"/>
                <a:gd name="T60" fmla="*/ 980 w 1218"/>
                <a:gd name="T61" fmla="*/ 352 h 961"/>
                <a:gd name="T62" fmla="*/ 926 w 1218"/>
                <a:gd name="T63" fmla="*/ 340 h 961"/>
                <a:gd name="T64" fmla="*/ 881 w 1218"/>
                <a:gd name="T65" fmla="*/ 297 h 961"/>
                <a:gd name="T66" fmla="*/ 828 w 1218"/>
                <a:gd name="T67" fmla="*/ 288 h 961"/>
                <a:gd name="T68" fmla="*/ 821 w 1218"/>
                <a:gd name="T69" fmla="*/ 238 h 961"/>
                <a:gd name="T70" fmla="*/ 807 w 1218"/>
                <a:gd name="T71" fmla="*/ 169 h 961"/>
                <a:gd name="T72" fmla="*/ 824 w 1218"/>
                <a:gd name="T73" fmla="*/ 114 h 961"/>
                <a:gd name="T74" fmla="*/ 797 w 1218"/>
                <a:gd name="T75" fmla="*/ 57 h 961"/>
                <a:gd name="T76" fmla="*/ 764 w 1218"/>
                <a:gd name="T77" fmla="*/ 31 h 961"/>
                <a:gd name="T78" fmla="*/ 698 w 1218"/>
                <a:gd name="T79" fmla="*/ 19 h 961"/>
                <a:gd name="T80" fmla="*/ 672 w 1218"/>
                <a:gd name="T81" fmla="*/ 76 h 961"/>
                <a:gd name="T82" fmla="*/ 617 w 1218"/>
                <a:gd name="T83" fmla="*/ 81 h 961"/>
                <a:gd name="T84" fmla="*/ 553 w 1218"/>
                <a:gd name="T85" fmla="*/ 74 h 961"/>
                <a:gd name="T86" fmla="*/ 489 w 1218"/>
                <a:gd name="T87" fmla="*/ 79 h 961"/>
                <a:gd name="T88" fmla="*/ 446 w 1218"/>
                <a:gd name="T89" fmla="*/ 52 h 961"/>
                <a:gd name="T90" fmla="*/ 401 w 1218"/>
                <a:gd name="T91" fmla="*/ 71 h 961"/>
                <a:gd name="T92" fmla="*/ 313 w 1218"/>
                <a:gd name="T93" fmla="*/ 57 h 961"/>
                <a:gd name="T94" fmla="*/ 275 w 1218"/>
                <a:gd name="T95" fmla="*/ 81 h 961"/>
                <a:gd name="T96" fmla="*/ 216 w 1218"/>
                <a:gd name="T97" fmla="*/ 88 h 961"/>
                <a:gd name="T98" fmla="*/ 133 w 1218"/>
                <a:gd name="T99" fmla="*/ 107 h 961"/>
                <a:gd name="T100" fmla="*/ 140 w 1218"/>
                <a:gd name="T101" fmla="*/ 157 h 961"/>
                <a:gd name="T102" fmla="*/ 154 w 1218"/>
                <a:gd name="T103" fmla="*/ 226 h 961"/>
                <a:gd name="T104" fmla="*/ 114 w 1218"/>
                <a:gd name="T105" fmla="*/ 276 h 961"/>
                <a:gd name="T106" fmla="*/ 97 w 1218"/>
                <a:gd name="T107" fmla="*/ 309 h 961"/>
                <a:gd name="T108" fmla="*/ 92 w 1218"/>
                <a:gd name="T109" fmla="*/ 342 h 961"/>
                <a:gd name="T110" fmla="*/ 95 w 1218"/>
                <a:gd name="T111" fmla="*/ 404 h 961"/>
                <a:gd name="T112" fmla="*/ 57 w 1218"/>
                <a:gd name="T113" fmla="*/ 430 h 961"/>
                <a:gd name="T114" fmla="*/ 28 w 1218"/>
                <a:gd name="T115" fmla="*/ 473 h 961"/>
                <a:gd name="T116" fmla="*/ 35 w 1218"/>
                <a:gd name="T117" fmla="*/ 511 h 961"/>
                <a:gd name="T118" fmla="*/ 0 w 1218"/>
                <a:gd name="T119" fmla="*/ 552 h 961"/>
                <a:gd name="T120" fmla="*/ 0 w 1218"/>
                <a:gd name="T121" fmla="*/ 573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8" h="961">
                  <a:moveTo>
                    <a:pt x="0" y="573"/>
                  </a:moveTo>
                  <a:lnTo>
                    <a:pt x="28" y="580"/>
                  </a:lnTo>
                  <a:lnTo>
                    <a:pt x="61" y="609"/>
                  </a:lnTo>
                  <a:lnTo>
                    <a:pt x="54" y="623"/>
                  </a:lnTo>
                  <a:lnTo>
                    <a:pt x="78" y="656"/>
                  </a:lnTo>
                  <a:lnTo>
                    <a:pt x="116" y="663"/>
                  </a:lnTo>
                  <a:lnTo>
                    <a:pt x="128" y="699"/>
                  </a:lnTo>
                  <a:lnTo>
                    <a:pt x="154" y="732"/>
                  </a:lnTo>
                  <a:lnTo>
                    <a:pt x="163" y="766"/>
                  </a:lnTo>
                  <a:lnTo>
                    <a:pt x="194" y="768"/>
                  </a:lnTo>
                  <a:lnTo>
                    <a:pt x="244" y="813"/>
                  </a:lnTo>
                  <a:lnTo>
                    <a:pt x="270" y="823"/>
                  </a:lnTo>
                  <a:lnTo>
                    <a:pt x="299" y="858"/>
                  </a:lnTo>
                  <a:lnTo>
                    <a:pt x="277" y="880"/>
                  </a:lnTo>
                  <a:lnTo>
                    <a:pt x="325" y="927"/>
                  </a:lnTo>
                  <a:lnTo>
                    <a:pt x="377" y="927"/>
                  </a:lnTo>
                  <a:lnTo>
                    <a:pt x="429" y="937"/>
                  </a:lnTo>
                  <a:lnTo>
                    <a:pt x="472" y="961"/>
                  </a:lnTo>
                  <a:lnTo>
                    <a:pt x="534" y="908"/>
                  </a:lnTo>
                  <a:lnTo>
                    <a:pt x="546" y="877"/>
                  </a:lnTo>
                  <a:lnTo>
                    <a:pt x="577" y="906"/>
                  </a:lnTo>
                  <a:lnTo>
                    <a:pt x="612" y="913"/>
                  </a:lnTo>
                  <a:lnTo>
                    <a:pt x="641" y="906"/>
                  </a:lnTo>
                  <a:lnTo>
                    <a:pt x="686" y="937"/>
                  </a:lnTo>
                  <a:lnTo>
                    <a:pt x="702" y="906"/>
                  </a:lnTo>
                  <a:lnTo>
                    <a:pt x="698" y="880"/>
                  </a:lnTo>
                  <a:lnTo>
                    <a:pt x="702" y="832"/>
                  </a:lnTo>
                  <a:lnTo>
                    <a:pt x="743" y="799"/>
                  </a:lnTo>
                  <a:lnTo>
                    <a:pt x="757" y="761"/>
                  </a:lnTo>
                  <a:lnTo>
                    <a:pt x="793" y="761"/>
                  </a:lnTo>
                  <a:lnTo>
                    <a:pt x="843" y="778"/>
                  </a:lnTo>
                  <a:lnTo>
                    <a:pt x="850" y="761"/>
                  </a:lnTo>
                  <a:lnTo>
                    <a:pt x="838" y="739"/>
                  </a:lnTo>
                  <a:lnTo>
                    <a:pt x="845" y="709"/>
                  </a:lnTo>
                  <a:lnTo>
                    <a:pt x="857" y="671"/>
                  </a:lnTo>
                  <a:lnTo>
                    <a:pt x="852" y="623"/>
                  </a:lnTo>
                  <a:lnTo>
                    <a:pt x="850" y="571"/>
                  </a:lnTo>
                  <a:lnTo>
                    <a:pt x="866" y="542"/>
                  </a:lnTo>
                  <a:lnTo>
                    <a:pt x="911" y="556"/>
                  </a:lnTo>
                  <a:lnTo>
                    <a:pt x="949" y="566"/>
                  </a:lnTo>
                  <a:lnTo>
                    <a:pt x="964" y="606"/>
                  </a:lnTo>
                  <a:lnTo>
                    <a:pt x="1023" y="594"/>
                  </a:lnTo>
                  <a:lnTo>
                    <a:pt x="1040" y="571"/>
                  </a:lnTo>
                  <a:lnTo>
                    <a:pt x="1080" y="573"/>
                  </a:lnTo>
                  <a:lnTo>
                    <a:pt x="1139" y="604"/>
                  </a:lnTo>
                  <a:lnTo>
                    <a:pt x="1161" y="614"/>
                  </a:lnTo>
                  <a:lnTo>
                    <a:pt x="1182" y="644"/>
                  </a:lnTo>
                  <a:lnTo>
                    <a:pt x="1199" y="609"/>
                  </a:lnTo>
                  <a:lnTo>
                    <a:pt x="1177" y="578"/>
                  </a:lnTo>
                  <a:lnTo>
                    <a:pt x="1154" y="556"/>
                  </a:lnTo>
                  <a:lnTo>
                    <a:pt x="1182" y="528"/>
                  </a:lnTo>
                  <a:lnTo>
                    <a:pt x="1187" y="495"/>
                  </a:lnTo>
                  <a:lnTo>
                    <a:pt x="1215" y="490"/>
                  </a:lnTo>
                  <a:lnTo>
                    <a:pt x="1218" y="468"/>
                  </a:lnTo>
                  <a:lnTo>
                    <a:pt x="1182" y="438"/>
                  </a:lnTo>
                  <a:lnTo>
                    <a:pt x="1146" y="445"/>
                  </a:lnTo>
                  <a:lnTo>
                    <a:pt x="1101" y="445"/>
                  </a:lnTo>
                  <a:lnTo>
                    <a:pt x="1068" y="411"/>
                  </a:lnTo>
                  <a:lnTo>
                    <a:pt x="1075" y="383"/>
                  </a:lnTo>
                  <a:lnTo>
                    <a:pt x="1059" y="359"/>
                  </a:lnTo>
                  <a:lnTo>
                    <a:pt x="1021" y="366"/>
                  </a:lnTo>
                  <a:lnTo>
                    <a:pt x="980" y="352"/>
                  </a:lnTo>
                  <a:lnTo>
                    <a:pt x="954" y="366"/>
                  </a:lnTo>
                  <a:lnTo>
                    <a:pt x="926" y="340"/>
                  </a:lnTo>
                  <a:lnTo>
                    <a:pt x="911" y="314"/>
                  </a:lnTo>
                  <a:lnTo>
                    <a:pt x="881" y="297"/>
                  </a:lnTo>
                  <a:lnTo>
                    <a:pt x="857" y="309"/>
                  </a:lnTo>
                  <a:lnTo>
                    <a:pt x="828" y="288"/>
                  </a:lnTo>
                  <a:lnTo>
                    <a:pt x="814" y="262"/>
                  </a:lnTo>
                  <a:lnTo>
                    <a:pt x="821" y="238"/>
                  </a:lnTo>
                  <a:lnTo>
                    <a:pt x="807" y="209"/>
                  </a:lnTo>
                  <a:lnTo>
                    <a:pt x="807" y="169"/>
                  </a:lnTo>
                  <a:lnTo>
                    <a:pt x="821" y="150"/>
                  </a:lnTo>
                  <a:lnTo>
                    <a:pt x="824" y="114"/>
                  </a:lnTo>
                  <a:lnTo>
                    <a:pt x="814" y="81"/>
                  </a:lnTo>
                  <a:lnTo>
                    <a:pt x="797" y="57"/>
                  </a:lnTo>
                  <a:lnTo>
                    <a:pt x="786" y="29"/>
                  </a:lnTo>
                  <a:lnTo>
                    <a:pt x="764" y="31"/>
                  </a:lnTo>
                  <a:lnTo>
                    <a:pt x="726" y="0"/>
                  </a:lnTo>
                  <a:lnTo>
                    <a:pt x="698" y="19"/>
                  </a:lnTo>
                  <a:lnTo>
                    <a:pt x="705" y="57"/>
                  </a:lnTo>
                  <a:lnTo>
                    <a:pt x="672" y="76"/>
                  </a:lnTo>
                  <a:lnTo>
                    <a:pt x="655" y="95"/>
                  </a:lnTo>
                  <a:lnTo>
                    <a:pt x="617" y="81"/>
                  </a:lnTo>
                  <a:lnTo>
                    <a:pt x="577" y="71"/>
                  </a:lnTo>
                  <a:lnTo>
                    <a:pt x="553" y="74"/>
                  </a:lnTo>
                  <a:lnTo>
                    <a:pt x="522" y="60"/>
                  </a:lnTo>
                  <a:lnTo>
                    <a:pt x="489" y="79"/>
                  </a:lnTo>
                  <a:lnTo>
                    <a:pt x="467" y="76"/>
                  </a:lnTo>
                  <a:lnTo>
                    <a:pt x="446" y="52"/>
                  </a:lnTo>
                  <a:lnTo>
                    <a:pt x="418" y="52"/>
                  </a:lnTo>
                  <a:lnTo>
                    <a:pt x="401" y="71"/>
                  </a:lnTo>
                  <a:lnTo>
                    <a:pt x="332" y="79"/>
                  </a:lnTo>
                  <a:lnTo>
                    <a:pt x="313" y="57"/>
                  </a:lnTo>
                  <a:lnTo>
                    <a:pt x="289" y="57"/>
                  </a:lnTo>
                  <a:lnTo>
                    <a:pt x="275" y="81"/>
                  </a:lnTo>
                  <a:lnTo>
                    <a:pt x="239" y="100"/>
                  </a:lnTo>
                  <a:lnTo>
                    <a:pt x="216" y="88"/>
                  </a:lnTo>
                  <a:lnTo>
                    <a:pt x="147" y="86"/>
                  </a:lnTo>
                  <a:lnTo>
                    <a:pt x="133" y="107"/>
                  </a:lnTo>
                  <a:lnTo>
                    <a:pt x="140" y="133"/>
                  </a:lnTo>
                  <a:lnTo>
                    <a:pt x="140" y="157"/>
                  </a:lnTo>
                  <a:lnTo>
                    <a:pt x="137" y="197"/>
                  </a:lnTo>
                  <a:lnTo>
                    <a:pt x="154" y="226"/>
                  </a:lnTo>
                  <a:lnTo>
                    <a:pt x="130" y="262"/>
                  </a:lnTo>
                  <a:lnTo>
                    <a:pt x="114" y="276"/>
                  </a:lnTo>
                  <a:lnTo>
                    <a:pt x="114" y="295"/>
                  </a:lnTo>
                  <a:lnTo>
                    <a:pt x="97" y="309"/>
                  </a:lnTo>
                  <a:lnTo>
                    <a:pt x="118" y="331"/>
                  </a:lnTo>
                  <a:lnTo>
                    <a:pt x="92" y="342"/>
                  </a:lnTo>
                  <a:lnTo>
                    <a:pt x="109" y="373"/>
                  </a:lnTo>
                  <a:lnTo>
                    <a:pt x="95" y="404"/>
                  </a:lnTo>
                  <a:lnTo>
                    <a:pt x="64" y="416"/>
                  </a:lnTo>
                  <a:lnTo>
                    <a:pt x="57" y="430"/>
                  </a:lnTo>
                  <a:lnTo>
                    <a:pt x="35" y="423"/>
                  </a:lnTo>
                  <a:lnTo>
                    <a:pt x="28" y="473"/>
                  </a:lnTo>
                  <a:lnTo>
                    <a:pt x="40" y="492"/>
                  </a:lnTo>
                  <a:lnTo>
                    <a:pt x="35" y="511"/>
                  </a:lnTo>
                  <a:lnTo>
                    <a:pt x="7" y="523"/>
                  </a:lnTo>
                  <a:lnTo>
                    <a:pt x="0" y="552"/>
                  </a:lnTo>
                  <a:lnTo>
                    <a:pt x="0" y="573"/>
                  </a:lnTo>
                  <a:lnTo>
                    <a:pt x="0" y="57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B12B46EB-07F1-7B29-12DD-5EB432D7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2317"/>
              <a:ext cx="1254" cy="896"/>
            </a:xfrm>
            <a:custGeom>
              <a:avLst/>
              <a:gdLst>
                <a:gd name="T0" fmla="*/ 689 w 1254"/>
                <a:gd name="T1" fmla="*/ 0 h 896"/>
                <a:gd name="T2" fmla="*/ 575 w 1254"/>
                <a:gd name="T3" fmla="*/ 31 h 896"/>
                <a:gd name="T4" fmla="*/ 496 w 1254"/>
                <a:gd name="T5" fmla="*/ 45 h 896"/>
                <a:gd name="T6" fmla="*/ 515 w 1254"/>
                <a:gd name="T7" fmla="*/ 88 h 896"/>
                <a:gd name="T8" fmla="*/ 482 w 1254"/>
                <a:gd name="T9" fmla="*/ 119 h 896"/>
                <a:gd name="T10" fmla="*/ 484 w 1254"/>
                <a:gd name="T11" fmla="*/ 176 h 896"/>
                <a:gd name="T12" fmla="*/ 496 w 1254"/>
                <a:gd name="T13" fmla="*/ 247 h 896"/>
                <a:gd name="T14" fmla="*/ 439 w 1254"/>
                <a:gd name="T15" fmla="*/ 290 h 896"/>
                <a:gd name="T16" fmla="*/ 435 w 1254"/>
                <a:gd name="T17" fmla="*/ 330 h 896"/>
                <a:gd name="T18" fmla="*/ 408 w 1254"/>
                <a:gd name="T19" fmla="*/ 371 h 896"/>
                <a:gd name="T20" fmla="*/ 406 w 1254"/>
                <a:gd name="T21" fmla="*/ 416 h 896"/>
                <a:gd name="T22" fmla="*/ 437 w 1254"/>
                <a:gd name="T23" fmla="*/ 456 h 896"/>
                <a:gd name="T24" fmla="*/ 408 w 1254"/>
                <a:gd name="T25" fmla="*/ 478 h 896"/>
                <a:gd name="T26" fmla="*/ 373 w 1254"/>
                <a:gd name="T27" fmla="*/ 502 h 896"/>
                <a:gd name="T28" fmla="*/ 330 w 1254"/>
                <a:gd name="T29" fmla="*/ 540 h 896"/>
                <a:gd name="T30" fmla="*/ 278 w 1254"/>
                <a:gd name="T31" fmla="*/ 542 h 896"/>
                <a:gd name="T32" fmla="*/ 211 w 1254"/>
                <a:gd name="T33" fmla="*/ 537 h 896"/>
                <a:gd name="T34" fmla="*/ 169 w 1254"/>
                <a:gd name="T35" fmla="*/ 563 h 896"/>
                <a:gd name="T36" fmla="*/ 135 w 1254"/>
                <a:gd name="T37" fmla="*/ 592 h 896"/>
                <a:gd name="T38" fmla="*/ 90 w 1254"/>
                <a:gd name="T39" fmla="*/ 599 h 896"/>
                <a:gd name="T40" fmla="*/ 38 w 1254"/>
                <a:gd name="T41" fmla="*/ 611 h 896"/>
                <a:gd name="T42" fmla="*/ 0 w 1254"/>
                <a:gd name="T43" fmla="*/ 658 h 896"/>
                <a:gd name="T44" fmla="*/ 52 w 1254"/>
                <a:gd name="T45" fmla="*/ 666 h 896"/>
                <a:gd name="T46" fmla="*/ 135 w 1254"/>
                <a:gd name="T47" fmla="*/ 701 h 896"/>
                <a:gd name="T48" fmla="*/ 188 w 1254"/>
                <a:gd name="T49" fmla="*/ 687 h 896"/>
                <a:gd name="T50" fmla="*/ 257 w 1254"/>
                <a:gd name="T51" fmla="*/ 753 h 896"/>
                <a:gd name="T52" fmla="*/ 432 w 1254"/>
                <a:gd name="T53" fmla="*/ 796 h 896"/>
                <a:gd name="T54" fmla="*/ 532 w 1254"/>
                <a:gd name="T55" fmla="*/ 777 h 896"/>
                <a:gd name="T56" fmla="*/ 598 w 1254"/>
                <a:gd name="T57" fmla="*/ 734 h 896"/>
                <a:gd name="T58" fmla="*/ 672 w 1254"/>
                <a:gd name="T59" fmla="*/ 765 h 896"/>
                <a:gd name="T60" fmla="*/ 705 w 1254"/>
                <a:gd name="T61" fmla="*/ 792 h 896"/>
                <a:gd name="T62" fmla="*/ 793 w 1254"/>
                <a:gd name="T63" fmla="*/ 808 h 896"/>
                <a:gd name="T64" fmla="*/ 833 w 1254"/>
                <a:gd name="T65" fmla="*/ 896 h 896"/>
                <a:gd name="T66" fmla="*/ 874 w 1254"/>
                <a:gd name="T67" fmla="*/ 834 h 896"/>
                <a:gd name="T68" fmla="*/ 931 w 1254"/>
                <a:gd name="T69" fmla="*/ 737 h 896"/>
                <a:gd name="T70" fmla="*/ 957 w 1254"/>
                <a:gd name="T71" fmla="*/ 692 h 896"/>
                <a:gd name="T72" fmla="*/ 1009 w 1254"/>
                <a:gd name="T73" fmla="*/ 668 h 896"/>
                <a:gd name="T74" fmla="*/ 1104 w 1254"/>
                <a:gd name="T75" fmla="*/ 715 h 896"/>
                <a:gd name="T76" fmla="*/ 1187 w 1254"/>
                <a:gd name="T77" fmla="*/ 711 h 896"/>
                <a:gd name="T78" fmla="*/ 1254 w 1254"/>
                <a:gd name="T79" fmla="*/ 670 h 896"/>
                <a:gd name="T80" fmla="*/ 1225 w 1254"/>
                <a:gd name="T81" fmla="*/ 630 h 896"/>
                <a:gd name="T82" fmla="*/ 1192 w 1254"/>
                <a:gd name="T83" fmla="*/ 601 h 896"/>
                <a:gd name="T84" fmla="*/ 1128 w 1254"/>
                <a:gd name="T85" fmla="*/ 597 h 896"/>
                <a:gd name="T86" fmla="*/ 1073 w 1254"/>
                <a:gd name="T87" fmla="*/ 573 h 896"/>
                <a:gd name="T88" fmla="*/ 1033 w 1254"/>
                <a:gd name="T89" fmla="*/ 537 h 896"/>
                <a:gd name="T90" fmla="*/ 1004 w 1254"/>
                <a:gd name="T91" fmla="*/ 490 h 896"/>
                <a:gd name="T92" fmla="*/ 947 w 1254"/>
                <a:gd name="T93" fmla="*/ 490 h 896"/>
                <a:gd name="T94" fmla="*/ 955 w 1254"/>
                <a:gd name="T95" fmla="*/ 440 h 896"/>
                <a:gd name="T96" fmla="*/ 981 w 1254"/>
                <a:gd name="T97" fmla="*/ 399 h 896"/>
                <a:gd name="T98" fmla="*/ 955 w 1254"/>
                <a:gd name="T99" fmla="*/ 368 h 896"/>
                <a:gd name="T100" fmla="*/ 957 w 1254"/>
                <a:gd name="T101" fmla="*/ 316 h 896"/>
                <a:gd name="T102" fmla="*/ 938 w 1254"/>
                <a:gd name="T103" fmla="*/ 264 h 896"/>
                <a:gd name="T104" fmla="*/ 886 w 1254"/>
                <a:gd name="T105" fmla="*/ 247 h 896"/>
                <a:gd name="T106" fmla="*/ 881 w 1254"/>
                <a:gd name="T107" fmla="*/ 195 h 896"/>
                <a:gd name="T108" fmla="*/ 850 w 1254"/>
                <a:gd name="T109" fmla="*/ 152 h 896"/>
                <a:gd name="T110" fmla="*/ 819 w 1254"/>
                <a:gd name="T111" fmla="*/ 107 h 896"/>
                <a:gd name="T112" fmla="*/ 772 w 1254"/>
                <a:gd name="T113" fmla="*/ 128 h 896"/>
                <a:gd name="T114" fmla="*/ 812 w 1254"/>
                <a:gd name="T115" fmla="*/ 169 h 896"/>
                <a:gd name="T116" fmla="*/ 777 w 1254"/>
                <a:gd name="T117" fmla="*/ 216 h 896"/>
                <a:gd name="T118" fmla="*/ 755 w 1254"/>
                <a:gd name="T119" fmla="*/ 171 h 896"/>
                <a:gd name="T120" fmla="*/ 731 w 1254"/>
                <a:gd name="T121" fmla="*/ 107 h 896"/>
                <a:gd name="T122" fmla="*/ 729 w 1254"/>
                <a:gd name="T123" fmla="*/ 71 h 896"/>
                <a:gd name="T124" fmla="*/ 720 w 1254"/>
                <a:gd name="T125" fmla="*/ 31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4" h="896">
                  <a:moveTo>
                    <a:pt x="720" y="31"/>
                  </a:moveTo>
                  <a:lnTo>
                    <a:pt x="689" y="0"/>
                  </a:lnTo>
                  <a:lnTo>
                    <a:pt x="594" y="0"/>
                  </a:lnTo>
                  <a:lnTo>
                    <a:pt x="575" y="31"/>
                  </a:lnTo>
                  <a:lnTo>
                    <a:pt x="513" y="31"/>
                  </a:lnTo>
                  <a:lnTo>
                    <a:pt x="496" y="45"/>
                  </a:lnTo>
                  <a:lnTo>
                    <a:pt x="489" y="71"/>
                  </a:lnTo>
                  <a:lnTo>
                    <a:pt x="515" y="88"/>
                  </a:lnTo>
                  <a:lnTo>
                    <a:pt x="508" y="105"/>
                  </a:lnTo>
                  <a:lnTo>
                    <a:pt x="482" y="119"/>
                  </a:lnTo>
                  <a:lnTo>
                    <a:pt x="496" y="152"/>
                  </a:lnTo>
                  <a:lnTo>
                    <a:pt x="484" y="176"/>
                  </a:lnTo>
                  <a:lnTo>
                    <a:pt x="496" y="202"/>
                  </a:lnTo>
                  <a:lnTo>
                    <a:pt x="496" y="247"/>
                  </a:lnTo>
                  <a:lnTo>
                    <a:pt x="449" y="271"/>
                  </a:lnTo>
                  <a:lnTo>
                    <a:pt x="439" y="290"/>
                  </a:lnTo>
                  <a:lnTo>
                    <a:pt x="416" y="307"/>
                  </a:lnTo>
                  <a:lnTo>
                    <a:pt x="435" y="330"/>
                  </a:lnTo>
                  <a:lnTo>
                    <a:pt x="416" y="347"/>
                  </a:lnTo>
                  <a:lnTo>
                    <a:pt x="408" y="371"/>
                  </a:lnTo>
                  <a:lnTo>
                    <a:pt x="435" y="397"/>
                  </a:lnTo>
                  <a:lnTo>
                    <a:pt x="406" y="416"/>
                  </a:lnTo>
                  <a:lnTo>
                    <a:pt x="413" y="440"/>
                  </a:lnTo>
                  <a:lnTo>
                    <a:pt x="437" y="456"/>
                  </a:lnTo>
                  <a:lnTo>
                    <a:pt x="427" y="473"/>
                  </a:lnTo>
                  <a:lnTo>
                    <a:pt x="408" y="478"/>
                  </a:lnTo>
                  <a:lnTo>
                    <a:pt x="397" y="506"/>
                  </a:lnTo>
                  <a:lnTo>
                    <a:pt x="373" y="502"/>
                  </a:lnTo>
                  <a:lnTo>
                    <a:pt x="359" y="525"/>
                  </a:lnTo>
                  <a:lnTo>
                    <a:pt x="330" y="540"/>
                  </a:lnTo>
                  <a:lnTo>
                    <a:pt x="299" y="530"/>
                  </a:lnTo>
                  <a:lnTo>
                    <a:pt x="278" y="542"/>
                  </a:lnTo>
                  <a:lnTo>
                    <a:pt x="247" y="521"/>
                  </a:lnTo>
                  <a:lnTo>
                    <a:pt x="211" y="537"/>
                  </a:lnTo>
                  <a:lnTo>
                    <a:pt x="200" y="563"/>
                  </a:lnTo>
                  <a:lnTo>
                    <a:pt x="169" y="563"/>
                  </a:lnTo>
                  <a:lnTo>
                    <a:pt x="152" y="587"/>
                  </a:lnTo>
                  <a:lnTo>
                    <a:pt x="135" y="592"/>
                  </a:lnTo>
                  <a:lnTo>
                    <a:pt x="119" y="620"/>
                  </a:lnTo>
                  <a:lnTo>
                    <a:pt x="90" y="599"/>
                  </a:lnTo>
                  <a:lnTo>
                    <a:pt x="62" y="628"/>
                  </a:lnTo>
                  <a:lnTo>
                    <a:pt x="38" y="611"/>
                  </a:lnTo>
                  <a:lnTo>
                    <a:pt x="17" y="623"/>
                  </a:lnTo>
                  <a:lnTo>
                    <a:pt x="0" y="658"/>
                  </a:lnTo>
                  <a:lnTo>
                    <a:pt x="17" y="661"/>
                  </a:lnTo>
                  <a:lnTo>
                    <a:pt x="52" y="666"/>
                  </a:lnTo>
                  <a:lnTo>
                    <a:pt x="95" y="696"/>
                  </a:lnTo>
                  <a:lnTo>
                    <a:pt x="135" y="701"/>
                  </a:lnTo>
                  <a:lnTo>
                    <a:pt x="147" y="685"/>
                  </a:lnTo>
                  <a:lnTo>
                    <a:pt x="188" y="687"/>
                  </a:lnTo>
                  <a:lnTo>
                    <a:pt x="249" y="730"/>
                  </a:lnTo>
                  <a:lnTo>
                    <a:pt x="257" y="753"/>
                  </a:lnTo>
                  <a:lnTo>
                    <a:pt x="335" y="796"/>
                  </a:lnTo>
                  <a:lnTo>
                    <a:pt x="432" y="796"/>
                  </a:lnTo>
                  <a:lnTo>
                    <a:pt x="506" y="811"/>
                  </a:lnTo>
                  <a:lnTo>
                    <a:pt x="532" y="777"/>
                  </a:lnTo>
                  <a:lnTo>
                    <a:pt x="549" y="737"/>
                  </a:lnTo>
                  <a:lnTo>
                    <a:pt x="598" y="734"/>
                  </a:lnTo>
                  <a:lnTo>
                    <a:pt x="622" y="756"/>
                  </a:lnTo>
                  <a:lnTo>
                    <a:pt x="672" y="765"/>
                  </a:lnTo>
                  <a:lnTo>
                    <a:pt x="679" y="801"/>
                  </a:lnTo>
                  <a:lnTo>
                    <a:pt x="705" y="792"/>
                  </a:lnTo>
                  <a:lnTo>
                    <a:pt x="750" y="820"/>
                  </a:lnTo>
                  <a:lnTo>
                    <a:pt x="793" y="808"/>
                  </a:lnTo>
                  <a:lnTo>
                    <a:pt x="822" y="827"/>
                  </a:lnTo>
                  <a:lnTo>
                    <a:pt x="833" y="896"/>
                  </a:lnTo>
                  <a:lnTo>
                    <a:pt x="857" y="894"/>
                  </a:lnTo>
                  <a:lnTo>
                    <a:pt x="874" y="834"/>
                  </a:lnTo>
                  <a:lnTo>
                    <a:pt x="883" y="794"/>
                  </a:lnTo>
                  <a:lnTo>
                    <a:pt x="931" y="737"/>
                  </a:lnTo>
                  <a:lnTo>
                    <a:pt x="940" y="699"/>
                  </a:lnTo>
                  <a:lnTo>
                    <a:pt x="957" y="692"/>
                  </a:lnTo>
                  <a:lnTo>
                    <a:pt x="983" y="668"/>
                  </a:lnTo>
                  <a:lnTo>
                    <a:pt x="1009" y="668"/>
                  </a:lnTo>
                  <a:lnTo>
                    <a:pt x="1059" y="689"/>
                  </a:lnTo>
                  <a:lnTo>
                    <a:pt x="1104" y="715"/>
                  </a:lnTo>
                  <a:lnTo>
                    <a:pt x="1149" y="687"/>
                  </a:lnTo>
                  <a:lnTo>
                    <a:pt x="1187" y="711"/>
                  </a:lnTo>
                  <a:lnTo>
                    <a:pt x="1221" y="704"/>
                  </a:lnTo>
                  <a:lnTo>
                    <a:pt x="1254" y="670"/>
                  </a:lnTo>
                  <a:lnTo>
                    <a:pt x="1244" y="658"/>
                  </a:lnTo>
                  <a:lnTo>
                    <a:pt x="1225" y="630"/>
                  </a:lnTo>
                  <a:lnTo>
                    <a:pt x="1192" y="623"/>
                  </a:lnTo>
                  <a:lnTo>
                    <a:pt x="1192" y="601"/>
                  </a:lnTo>
                  <a:lnTo>
                    <a:pt x="1161" y="582"/>
                  </a:lnTo>
                  <a:lnTo>
                    <a:pt x="1128" y="597"/>
                  </a:lnTo>
                  <a:lnTo>
                    <a:pt x="1102" y="570"/>
                  </a:lnTo>
                  <a:lnTo>
                    <a:pt x="1073" y="573"/>
                  </a:lnTo>
                  <a:lnTo>
                    <a:pt x="1076" y="542"/>
                  </a:lnTo>
                  <a:lnTo>
                    <a:pt x="1033" y="537"/>
                  </a:lnTo>
                  <a:lnTo>
                    <a:pt x="1002" y="521"/>
                  </a:lnTo>
                  <a:lnTo>
                    <a:pt x="1004" y="490"/>
                  </a:lnTo>
                  <a:lnTo>
                    <a:pt x="990" y="473"/>
                  </a:lnTo>
                  <a:lnTo>
                    <a:pt x="947" y="490"/>
                  </a:lnTo>
                  <a:lnTo>
                    <a:pt x="928" y="466"/>
                  </a:lnTo>
                  <a:lnTo>
                    <a:pt x="955" y="440"/>
                  </a:lnTo>
                  <a:lnTo>
                    <a:pt x="976" y="423"/>
                  </a:lnTo>
                  <a:lnTo>
                    <a:pt x="981" y="399"/>
                  </a:lnTo>
                  <a:lnTo>
                    <a:pt x="947" y="395"/>
                  </a:lnTo>
                  <a:lnTo>
                    <a:pt x="955" y="368"/>
                  </a:lnTo>
                  <a:lnTo>
                    <a:pt x="938" y="340"/>
                  </a:lnTo>
                  <a:lnTo>
                    <a:pt x="957" y="316"/>
                  </a:lnTo>
                  <a:lnTo>
                    <a:pt x="938" y="283"/>
                  </a:lnTo>
                  <a:lnTo>
                    <a:pt x="938" y="264"/>
                  </a:lnTo>
                  <a:lnTo>
                    <a:pt x="921" y="247"/>
                  </a:lnTo>
                  <a:lnTo>
                    <a:pt x="886" y="247"/>
                  </a:lnTo>
                  <a:lnTo>
                    <a:pt x="881" y="219"/>
                  </a:lnTo>
                  <a:lnTo>
                    <a:pt x="881" y="195"/>
                  </a:lnTo>
                  <a:lnTo>
                    <a:pt x="850" y="176"/>
                  </a:lnTo>
                  <a:lnTo>
                    <a:pt x="850" y="152"/>
                  </a:lnTo>
                  <a:lnTo>
                    <a:pt x="831" y="133"/>
                  </a:lnTo>
                  <a:lnTo>
                    <a:pt x="819" y="107"/>
                  </a:lnTo>
                  <a:lnTo>
                    <a:pt x="791" y="107"/>
                  </a:lnTo>
                  <a:lnTo>
                    <a:pt x="772" y="128"/>
                  </a:lnTo>
                  <a:lnTo>
                    <a:pt x="793" y="147"/>
                  </a:lnTo>
                  <a:lnTo>
                    <a:pt x="812" y="169"/>
                  </a:lnTo>
                  <a:lnTo>
                    <a:pt x="791" y="202"/>
                  </a:lnTo>
                  <a:lnTo>
                    <a:pt x="777" y="216"/>
                  </a:lnTo>
                  <a:lnTo>
                    <a:pt x="736" y="190"/>
                  </a:lnTo>
                  <a:lnTo>
                    <a:pt x="755" y="171"/>
                  </a:lnTo>
                  <a:lnTo>
                    <a:pt x="731" y="140"/>
                  </a:lnTo>
                  <a:lnTo>
                    <a:pt x="731" y="107"/>
                  </a:lnTo>
                  <a:lnTo>
                    <a:pt x="758" y="81"/>
                  </a:lnTo>
                  <a:lnTo>
                    <a:pt x="729" y="71"/>
                  </a:lnTo>
                  <a:lnTo>
                    <a:pt x="705" y="71"/>
                  </a:lnTo>
                  <a:lnTo>
                    <a:pt x="720" y="31"/>
                  </a:lnTo>
                  <a:lnTo>
                    <a:pt x="720" y="3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!!plocha">
            <a:extLst>
              <a:ext uri="{FF2B5EF4-FFF2-40B4-BE49-F238E27FC236}">
                <a16:creationId xmlns:a16="http://schemas.microsoft.com/office/drawing/2014/main" id="{4CBF7004-CD57-86DB-5EBA-91F6C649F860}"/>
              </a:ext>
            </a:extLst>
          </p:cNvPr>
          <p:cNvSpPr/>
          <p:nvPr/>
        </p:nvSpPr>
        <p:spPr>
          <a:xfrm rot="10800000">
            <a:off x="4303066" y="0"/>
            <a:ext cx="7888933" cy="5929877"/>
          </a:xfrm>
          <a:prstGeom prst="round1Rect">
            <a:avLst>
              <a:gd name="adj" fmla="val 12037"/>
            </a:avLst>
          </a:prstGeom>
          <a:solidFill>
            <a:schemeClr val="bg1"/>
          </a:solidFill>
          <a:ln>
            <a:noFill/>
          </a:ln>
          <a:effectLst>
            <a:outerShdw blurRad="304800" dist="38100" dir="10800000" algn="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!!plocha">
            <a:extLst>
              <a:ext uri="{FF2B5EF4-FFF2-40B4-BE49-F238E27FC236}">
                <a16:creationId xmlns:a16="http://schemas.microsoft.com/office/drawing/2014/main" id="{B5E39456-907C-149C-9DE3-8732669B24CE}"/>
              </a:ext>
            </a:extLst>
          </p:cNvPr>
          <p:cNvSpPr/>
          <p:nvPr/>
        </p:nvSpPr>
        <p:spPr>
          <a:xfrm rot="10800000">
            <a:off x="4235003" y="18245"/>
            <a:ext cx="7922964" cy="6021806"/>
          </a:xfrm>
          <a:prstGeom prst="round1Rect">
            <a:avLst>
              <a:gd name="adj" fmla="val 12037"/>
            </a:avLst>
          </a:prstGeom>
          <a:blipFill dpi="0" rotWithShape="0">
            <a:blip r:embed="rId2"/>
            <a:srcRect/>
            <a:stretch>
              <a:fillRect l="-2" r="-2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!!I">
            <a:extLst>
              <a:ext uri="{FF2B5EF4-FFF2-40B4-BE49-F238E27FC236}">
                <a16:creationId xmlns:a16="http://schemas.microsoft.com/office/drawing/2014/main" id="{22E757C2-996B-939E-8392-10BD863B3485}"/>
              </a:ext>
            </a:extLst>
          </p:cNvPr>
          <p:cNvSpPr txBox="1">
            <a:spLocks/>
          </p:cNvSpPr>
          <p:nvPr/>
        </p:nvSpPr>
        <p:spPr>
          <a:xfrm>
            <a:off x="4797718" y="520719"/>
            <a:ext cx="679220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2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59A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 se již podařilo realizovat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8584657F-66B4-FD91-28A8-42EE6413CBD7}"/>
              </a:ext>
            </a:extLst>
          </p:cNvPr>
          <p:cNvSpPr txBox="1"/>
          <p:nvPr/>
        </p:nvSpPr>
        <p:spPr>
          <a:xfrm>
            <a:off x="4733620" y="1481743"/>
            <a:ext cx="6579629" cy="38564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324000" marR="0" lvl="1" indent="-32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236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Pravidelné 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Infoservisy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24000" marR="0" lvl="1" indent="-32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236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Soubor 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pedagogicko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organizačních informací (SPOI)</a:t>
            </a:r>
          </a:p>
          <a:p>
            <a:pPr marL="324000" marR="0" lvl="1" indent="-32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236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leták Whistleblowing</a:t>
            </a:r>
          </a:p>
          <a:p>
            <a:pPr marL="324000" marR="0" lvl="1" indent="-32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236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Leták pro ředitele škol</a:t>
            </a:r>
          </a:p>
          <a:p>
            <a:pPr marL="324000" marR="0" lvl="1" indent="-32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236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Leták pro zřizovatele </a:t>
            </a:r>
          </a:p>
          <a:p>
            <a:pPr marL="324000" marR="0" lvl="1" indent="-32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236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Centrální podporu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(FB, e-mail, tel. linka)</a:t>
            </a:r>
          </a:p>
          <a:p>
            <a:pPr marR="0" lvl="1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236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Cílenou podporu školám a zřizovatelům v 10 krajích, v ostatních krajích začíná</a:t>
            </a:r>
          </a:p>
        </p:txBody>
      </p:sp>
      <p:sp>
        <p:nvSpPr>
          <p:cNvPr id="47" name="!!2">
            <a:extLst>
              <a:ext uri="{FF2B5EF4-FFF2-40B4-BE49-F238E27FC236}">
                <a16:creationId xmlns:a16="http://schemas.microsoft.com/office/drawing/2014/main" id="{DD472410-78AB-0CB1-D067-5890E4EACF51}"/>
              </a:ext>
            </a:extLst>
          </p:cNvPr>
          <p:cNvSpPr/>
          <p:nvPr/>
        </p:nvSpPr>
        <p:spPr>
          <a:xfrm>
            <a:off x="4465662" y="-451231"/>
            <a:ext cx="204898" cy="271384"/>
          </a:xfrm>
          <a:custGeom>
            <a:avLst/>
            <a:gdLst>
              <a:gd name="connsiteX0" fmla="*/ 191 w 384524"/>
              <a:gd name="connsiteY0" fmla="*/ 509302 h 509301"/>
              <a:gd name="connsiteX1" fmla="*/ 191 w 384524"/>
              <a:gd name="connsiteY1" fmla="*/ 432721 h 509301"/>
              <a:gd name="connsiteX2" fmla="*/ 22860 w 384524"/>
              <a:gd name="connsiteY2" fmla="*/ 420529 h 509301"/>
              <a:gd name="connsiteX3" fmla="*/ 80296 w 384524"/>
              <a:gd name="connsiteY3" fmla="*/ 387191 h 509301"/>
              <a:gd name="connsiteX4" fmla="*/ 153257 w 384524"/>
              <a:gd name="connsiteY4" fmla="*/ 338519 h 509301"/>
              <a:gd name="connsiteX5" fmla="*/ 223552 w 384524"/>
              <a:gd name="connsiteY5" fmla="*/ 278987 h 509301"/>
              <a:gd name="connsiteX6" fmla="*/ 272510 w 384524"/>
              <a:gd name="connsiteY6" fmla="*/ 212693 h 509301"/>
              <a:gd name="connsiteX7" fmla="*/ 285464 w 384524"/>
              <a:gd name="connsiteY7" fmla="*/ 139732 h 509301"/>
              <a:gd name="connsiteX8" fmla="*/ 252127 w 384524"/>
              <a:gd name="connsiteY8" fmla="*/ 92869 h 509301"/>
              <a:gd name="connsiteX9" fmla="*/ 190691 w 384524"/>
              <a:gd name="connsiteY9" fmla="*/ 77534 h 509301"/>
              <a:gd name="connsiteX10" fmla="*/ 114110 w 384524"/>
              <a:gd name="connsiteY10" fmla="*/ 107728 h 509301"/>
              <a:gd name="connsiteX11" fmla="*/ 94488 w 384524"/>
              <a:gd name="connsiteY11" fmla="*/ 209074 h 509301"/>
              <a:gd name="connsiteX12" fmla="*/ 9906 w 384524"/>
              <a:gd name="connsiteY12" fmla="*/ 193834 h 509301"/>
              <a:gd name="connsiteX13" fmla="*/ 27242 w 384524"/>
              <a:gd name="connsiteY13" fmla="*/ 87440 h 509301"/>
              <a:gd name="connsiteX14" fmla="*/ 96203 w 384524"/>
              <a:gd name="connsiteY14" fmla="*/ 21622 h 509301"/>
              <a:gd name="connsiteX15" fmla="*/ 200311 w 384524"/>
              <a:gd name="connsiteY15" fmla="*/ 0 h 509301"/>
              <a:gd name="connsiteX16" fmla="*/ 286607 w 384524"/>
              <a:gd name="connsiteY16" fmla="*/ 15812 h 509301"/>
              <a:gd name="connsiteX17" fmla="*/ 348425 w 384524"/>
              <a:gd name="connsiteY17" fmla="*/ 63151 h 509301"/>
              <a:gd name="connsiteX18" fmla="*/ 375571 w 384524"/>
              <a:gd name="connsiteY18" fmla="*/ 135255 h 509301"/>
              <a:gd name="connsiteX19" fmla="*/ 356902 w 384524"/>
              <a:gd name="connsiteY19" fmla="*/ 221742 h 509301"/>
              <a:gd name="connsiteX20" fmla="*/ 310134 w 384524"/>
              <a:gd name="connsiteY20" fmla="*/ 287084 h 509301"/>
              <a:gd name="connsiteX21" fmla="*/ 246031 w 384524"/>
              <a:gd name="connsiteY21" fmla="*/ 343376 h 509301"/>
              <a:gd name="connsiteX22" fmla="*/ 179261 w 384524"/>
              <a:gd name="connsiteY22" fmla="*/ 387096 h 509301"/>
              <a:gd name="connsiteX23" fmla="*/ 122777 w 384524"/>
              <a:gd name="connsiteY23" fmla="*/ 416814 h 509301"/>
              <a:gd name="connsiteX24" fmla="*/ 90773 w 384524"/>
              <a:gd name="connsiteY24" fmla="*/ 429863 h 509301"/>
              <a:gd name="connsiteX25" fmla="*/ 384524 w 384524"/>
              <a:gd name="connsiteY25" fmla="*/ 429863 h 509301"/>
              <a:gd name="connsiteX26" fmla="*/ 384524 w 384524"/>
              <a:gd name="connsiteY26" fmla="*/ 509207 h 509301"/>
              <a:gd name="connsiteX27" fmla="*/ 0 w 384524"/>
              <a:gd name="connsiteY27" fmla="*/ 509207 h 50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4524" h="509301">
                <a:moveTo>
                  <a:pt x="191" y="509302"/>
                </a:moveTo>
                <a:lnTo>
                  <a:pt x="191" y="432721"/>
                </a:lnTo>
                <a:cubicBezTo>
                  <a:pt x="191" y="432721"/>
                  <a:pt x="7715" y="428625"/>
                  <a:pt x="22860" y="420529"/>
                </a:cubicBezTo>
                <a:cubicBezTo>
                  <a:pt x="38005" y="412433"/>
                  <a:pt x="57150" y="401288"/>
                  <a:pt x="80296" y="387191"/>
                </a:cubicBezTo>
                <a:cubicBezTo>
                  <a:pt x="103442" y="373094"/>
                  <a:pt x="127730" y="356807"/>
                  <a:pt x="153257" y="338519"/>
                </a:cubicBezTo>
                <a:cubicBezTo>
                  <a:pt x="178784" y="320231"/>
                  <a:pt x="202216" y="300323"/>
                  <a:pt x="223552" y="278987"/>
                </a:cubicBezTo>
                <a:cubicBezTo>
                  <a:pt x="244888" y="257651"/>
                  <a:pt x="261271" y="235553"/>
                  <a:pt x="272510" y="212693"/>
                </a:cubicBezTo>
                <a:cubicBezTo>
                  <a:pt x="286131" y="185071"/>
                  <a:pt x="290417" y="160687"/>
                  <a:pt x="285464" y="139732"/>
                </a:cubicBezTo>
                <a:cubicBezTo>
                  <a:pt x="280416" y="118682"/>
                  <a:pt x="269272" y="103061"/>
                  <a:pt x="252127" y="92869"/>
                </a:cubicBezTo>
                <a:cubicBezTo>
                  <a:pt x="234887" y="82677"/>
                  <a:pt x="214408" y="77534"/>
                  <a:pt x="190691" y="77534"/>
                </a:cubicBezTo>
                <a:cubicBezTo>
                  <a:pt x="158687" y="77534"/>
                  <a:pt x="133160" y="87630"/>
                  <a:pt x="114110" y="107728"/>
                </a:cubicBezTo>
                <a:cubicBezTo>
                  <a:pt x="95155" y="127826"/>
                  <a:pt x="88583" y="161639"/>
                  <a:pt x="94488" y="209074"/>
                </a:cubicBezTo>
                <a:lnTo>
                  <a:pt x="9906" y="193834"/>
                </a:lnTo>
                <a:cubicBezTo>
                  <a:pt x="5715" y="152400"/>
                  <a:pt x="11525" y="116967"/>
                  <a:pt x="27242" y="87440"/>
                </a:cubicBezTo>
                <a:cubicBezTo>
                  <a:pt x="42958" y="58007"/>
                  <a:pt x="66008" y="36100"/>
                  <a:pt x="96203" y="21622"/>
                </a:cubicBezTo>
                <a:cubicBezTo>
                  <a:pt x="126492" y="7239"/>
                  <a:pt x="161163" y="0"/>
                  <a:pt x="200311" y="0"/>
                </a:cubicBezTo>
                <a:cubicBezTo>
                  <a:pt x="232315" y="0"/>
                  <a:pt x="261176" y="5239"/>
                  <a:pt x="286607" y="15812"/>
                </a:cubicBezTo>
                <a:cubicBezTo>
                  <a:pt x="312039" y="26384"/>
                  <a:pt x="332708" y="42101"/>
                  <a:pt x="348425" y="63151"/>
                </a:cubicBezTo>
                <a:cubicBezTo>
                  <a:pt x="364141" y="84201"/>
                  <a:pt x="373190" y="108204"/>
                  <a:pt x="375571" y="135255"/>
                </a:cubicBezTo>
                <a:cubicBezTo>
                  <a:pt x="377952" y="162306"/>
                  <a:pt x="371761" y="191167"/>
                  <a:pt x="356902" y="221742"/>
                </a:cubicBezTo>
                <a:cubicBezTo>
                  <a:pt x="345662" y="244602"/>
                  <a:pt x="330041" y="266319"/>
                  <a:pt x="310134" y="287084"/>
                </a:cubicBezTo>
                <a:cubicBezTo>
                  <a:pt x="290227" y="307848"/>
                  <a:pt x="268891" y="326612"/>
                  <a:pt x="246031" y="343376"/>
                </a:cubicBezTo>
                <a:cubicBezTo>
                  <a:pt x="223171" y="360236"/>
                  <a:pt x="200978" y="374809"/>
                  <a:pt x="179261" y="387096"/>
                </a:cubicBezTo>
                <a:cubicBezTo>
                  <a:pt x="157639" y="399383"/>
                  <a:pt x="138779" y="409289"/>
                  <a:pt x="122777" y="416814"/>
                </a:cubicBezTo>
                <a:cubicBezTo>
                  <a:pt x="106775" y="424339"/>
                  <a:pt x="96107" y="428720"/>
                  <a:pt x="90773" y="429863"/>
                </a:cubicBezTo>
                <a:lnTo>
                  <a:pt x="384524" y="429863"/>
                </a:lnTo>
                <a:lnTo>
                  <a:pt x="384524" y="509207"/>
                </a:lnTo>
                <a:lnTo>
                  <a:pt x="0" y="509207"/>
                </a:lnTo>
                <a:close/>
              </a:path>
            </a:pathLst>
          </a:custGeom>
          <a:solidFill>
            <a:srgbClr val="F4FBF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!!3">
            <a:extLst>
              <a:ext uri="{FF2B5EF4-FFF2-40B4-BE49-F238E27FC236}">
                <a16:creationId xmlns:a16="http://schemas.microsoft.com/office/drawing/2014/main" id="{22F902BA-059B-B435-E74F-18E64C9BE2AE}"/>
              </a:ext>
            </a:extLst>
          </p:cNvPr>
          <p:cNvSpPr/>
          <p:nvPr/>
        </p:nvSpPr>
        <p:spPr>
          <a:xfrm>
            <a:off x="8213502" y="-456599"/>
            <a:ext cx="212966" cy="276206"/>
          </a:xfrm>
          <a:custGeom>
            <a:avLst/>
            <a:gdLst>
              <a:gd name="connsiteX0" fmla="*/ 208216 w 399668"/>
              <a:gd name="connsiteY0" fmla="*/ 518160 h 518350"/>
              <a:gd name="connsiteX1" fmla="*/ 101441 w 399668"/>
              <a:gd name="connsiteY1" fmla="*/ 497396 h 518350"/>
              <a:gd name="connsiteX2" fmla="*/ 27146 w 399668"/>
              <a:gd name="connsiteY2" fmla="*/ 434721 h 518350"/>
              <a:gd name="connsiteX3" fmla="*/ 0 w 399668"/>
              <a:gd name="connsiteY3" fmla="*/ 330613 h 518350"/>
              <a:gd name="connsiteX4" fmla="*/ 87249 w 399668"/>
              <a:gd name="connsiteY4" fmla="*/ 318040 h 518350"/>
              <a:gd name="connsiteX5" fmla="*/ 123254 w 399668"/>
              <a:gd name="connsiteY5" fmla="*/ 407670 h 518350"/>
              <a:gd name="connsiteX6" fmla="*/ 210026 w 399668"/>
              <a:gd name="connsiteY6" fmla="*/ 438817 h 518350"/>
              <a:gd name="connsiteX7" fmla="*/ 285274 w 399668"/>
              <a:gd name="connsiteY7" fmla="*/ 414052 h 518350"/>
              <a:gd name="connsiteX8" fmla="*/ 315087 w 399668"/>
              <a:gd name="connsiteY8" fmla="*/ 351377 h 518350"/>
              <a:gd name="connsiteX9" fmla="*/ 299942 w 399668"/>
              <a:gd name="connsiteY9" fmla="*/ 304991 h 518350"/>
              <a:gd name="connsiteX10" fmla="*/ 262128 w 399668"/>
              <a:gd name="connsiteY10" fmla="*/ 280702 h 518350"/>
              <a:gd name="connsiteX11" fmla="*/ 217170 w 399668"/>
              <a:gd name="connsiteY11" fmla="*/ 273082 h 518350"/>
              <a:gd name="connsiteX12" fmla="*/ 157544 w 399668"/>
              <a:gd name="connsiteY12" fmla="*/ 273082 h 518350"/>
              <a:gd name="connsiteX13" fmla="*/ 157544 w 399668"/>
              <a:gd name="connsiteY13" fmla="*/ 225266 h 518350"/>
              <a:gd name="connsiteX14" fmla="*/ 218980 w 399668"/>
              <a:gd name="connsiteY14" fmla="*/ 225266 h 518350"/>
              <a:gd name="connsiteX15" fmla="*/ 281749 w 399668"/>
              <a:gd name="connsiteY15" fmla="*/ 209931 h 518350"/>
              <a:gd name="connsiteX16" fmla="*/ 308038 w 399668"/>
              <a:gd name="connsiteY16" fmla="*/ 159449 h 518350"/>
              <a:gd name="connsiteX17" fmla="*/ 279559 w 399668"/>
              <a:gd name="connsiteY17" fmla="*/ 97250 h 518350"/>
              <a:gd name="connsiteX18" fmla="*/ 202978 w 399668"/>
              <a:gd name="connsiteY18" fmla="*/ 76486 h 518350"/>
              <a:gd name="connsiteX19" fmla="*/ 140684 w 399668"/>
              <a:gd name="connsiteY19" fmla="*/ 89059 h 518350"/>
              <a:gd name="connsiteX20" fmla="*/ 104680 w 399668"/>
              <a:gd name="connsiteY20" fmla="*/ 125159 h 518350"/>
              <a:gd name="connsiteX21" fmla="*/ 91726 w 399668"/>
              <a:gd name="connsiteY21" fmla="*/ 172784 h 518350"/>
              <a:gd name="connsiteX22" fmla="*/ 10763 w 399668"/>
              <a:gd name="connsiteY22" fmla="*/ 159925 h 518350"/>
              <a:gd name="connsiteX23" fmla="*/ 19621 w 399668"/>
              <a:gd name="connsiteY23" fmla="*/ 115729 h 518350"/>
              <a:gd name="connsiteX24" fmla="*/ 49435 w 399668"/>
              <a:gd name="connsiteY24" fmla="*/ 60770 h 518350"/>
              <a:gd name="connsiteX25" fmla="*/ 107252 w 399668"/>
              <a:gd name="connsiteY25" fmla="*/ 16193 h 518350"/>
              <a:gd name="connsiteX26" fmla="*/ 200311 w 399668"/>
              <a:gd name="connsiteY26" fmla="*/ 0 h 518350"/>
              <a:gd name="connsiteX27" fmla="*/ 340043 w 399668"/>
              <a:gd name="connsiteY27" fmla="*/ 35624 h 518350"/>
              <a:gd name="connsiteX28" fmla="*/ 389858 w 399668"/>
              <a:gd name="connsiteY28" fmla="*/ 137922 h 518350"/>
              <a:gd name="connsiteX29" fmla="*/ 365379 w 399668"/>
              <a:gd name="connsiteY29" fmla="*/ 213646 h 518350"/>
              <a:gd name="connsiteX30" fmla="*/ 293751 w 399668"/>
              <a:gd name="connsiteY30" fmla="*/ 251460 h 518350"/>
              <a:gd name="connsiteX31" fmla="*/ 370332 w 399668"/>
              <a:gd name="connsiteY31" fmla="*/ 290703 h 518350"/>
              <a:gd name="connsiteX32" fmla="*/ 399669 w 399668"/>
              <a:gd name="connsiteY32" fmla="*/ 371380 h 518350"/>
              <a:gd name="connsiteX33" fmla="*/ 375190 w 399668"/>
              <a:gd name="connsiteY33" fmla="*/ 450247 h 518350"/>
              <a:gd name="connsiteX34" fmla="*/ 307086 w 399668"/>
              <a:gd name="connsiteY34" fmla="*/ 500729 h 518350"/>
              <a:gd name="connsiteX35" fmla="*/ 208312 w 399668"/>
              <a:gd name="connsiteY35" fmla="*/ 518351 h 518350"/>
              <a:gd name="connsiteX36" fmla="*/ 208312 w 399668"/>
              <a:gd name="connsiteY36" fmla="*/ 518351 h 51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99668" h="518350">
                <a:moveTo>
                  <a:pt x="208216" y="518160"/>
                </a:moveTo>
                <a:cubicBezTo>
                  <a:pt x="168497" y="518160"/>
                  <a:pt x="132874" y="511207"/>
                  <a:pt x="101441" y="497396"/>
                </a:cubicBezTo>
                <a:cubicBezTo>
                  <a:pt x="70009" y="483584"/>
                  <a:pt x="45244" y="462725"/>
                  <a:pt x="27146" y="434721"/>
                </a:cubicBezTo>
                <a:cubicBezTo>
                  <a:pt x="9049" y="406813"/>
                  <a:pt x="0" y="372047"/>
                  <a:pt x="0" y="330613"/>
                </a:cubicBezTo>
                <a:lnTo>
                  <a:pt x="87249" y="318040"/>
                </a:lnTo>
                <a:cubicBezTo>
                  <a:pt x="88392" y="357092"/>
                  <a:pt x="100489" y="387001"/>
                  <a:pt x="123254" y="407670"/>
                </a:cubicBezTo>
                <a:cubicBezTo>
                  <a:pt x="146113" y="428435"/>
                  <a:pt x="175070" y="438817"/>
                  <a:pt x="210026" y="438817"/>
                </a:cubicBezTo>
                <a:cubicBezTo>
                  <a:pt x="240316" y="438817"/>
                  <a:pt x="265366" y="430530"/>
                  <a:pt x="285274" y="414052"/>
                </a:cubicBezTo>
                <a:cubicBezTo>
                  <a:pt x="305181" y="397478"/>
                  <a:pt x="315087" y="376619"/>
                  <a:pt x="315087" y="351377"/>
                </a:cubicBezTo>
                <a:cubicBezTo>
                  <a:pt x="315087" y="331565"/>
                  <a:pt x="310039" y="316040"/>
                  <a:pt x="299942" y="304991"/>
                </a:cubicBezTo>
                <a:cubicBezTo>
                  <a:pt x="289846" y="293846"/>
                  <a:pt x="277273" y="285750"/>
                  <a:pt x="262128" y="280702"/>
                </a:cubicBezTo>
                <a:cubicBezTo>
                  <a:pt x="246983" y="275654"/>
                  <a:pt x="232029" y="273082"/>
                  <a:pt x="217170" y="273082"/>
                </a:cubicBezTo>
                <a:lnTo>
                  <a:pt x="157544" y="273082"/>
                </a:lnTo>
                <a:lnTo>
                  <a:pt x="157544" y="225266"/>
                </a:lnTo>
                <a:lnTo>
                  <a:pt x="218980" y="225266"/>
                </a:lnTo>
                <a:cubicBezTo>
                  <a:pt x="243269" y="225266"/>
                  <a:pt x="264223" y="220123"/>
                  <a:pt x="281749" y="209931"/>
                </a:cubicBezTo>
                <a:cubicBezTo>
                  <a:pt x="299276" y="199739"/>
                  <a:pt x="308038" y="182880"/>
                  <a:pt x="308038" y="159449"/>
                </a:cubicBezTo>
                <a:cubicBezTo>
                  <a:pt x="308038" y="131826"/>
                  <a:pt x="298513" y="111062"/>
                  <a:pt x="279559" y="97250"/>
                </a:cubicBezTo>
                <a:cubicBezTo>
                  <a:pt x="260604" y="83439"/>
                  <a:pt x="235077" y="76486"/>
                  <a:pt x="202978" y="76486"/>
                </a:cubicBezTo>
                <a:cubicBezTo>
                  <a:pt x="177451" y="76486"/>
                  <a:pt x="156686" y="80677"/>
                  <a:pt x="140684" y="89059"/>
                </a:cubicBezTo>
                <a:cubicBezTo>
                  <a:pt x="124682" y="97441"/>
                  <a:pt x="112681" y="109442"/>
                  <a:pt x="104680" y="125159"/>
                </a:cubicBezTo>
                <a:cubicBezTo>
                  <a:pt x="96679" y="140875"/>
                  <a:pt x="92393" y="156686"/>
                  <a:pt x="91726" y="172784"/>
                </a:cubicBezTo>
                <a:lnTo>
                  <a:pt x="10763" y="159925"/>
                </a:lnTo>
                <a:cubicBezTo>
                  <a:pt x="10763" y="148209"/>
                  <a:pt x="13716" y="133445"/>
                  <a:pt x="19621" y="115729"/>
                </a:cubicBezTo>
                <a:cubicBezTo>
                  <a:pt x="25527" y="98012"/>
                  <a:pt x="35528" y="79629"/>
                  <a:pt x="49435" y="60770"/>
                </a:cubicBezTo>
                <a:cubicBezTo>
                  <a:pt x="63341" y="41815"/>
                  <a:pt x="82677" y="26956"/>
                  <a:pt x="107252" y="16193"/>
                </a:cubicBezTo>
                <a:cubicBezTo>
                  <a:pt x="131826" y="5429"/>
                  <a:pt x="162878" y="0"/>
                  <a:pt x="200311" y="0"/>
                </a:cubicBezTo>
                <a:cubicBezTo>
                  <a:pt x="260223" y="0"/>
                  <a:pt x="306800" y="11906"/>
                  <a:pt x="340043" y="35624"/>
                </a:cubicBezTo>
                <a:cubicBezTo>
                  <a:pt x="373285" y="59341"/>
                  <a:pt x="389858" y="93440"/>
                  <a:pt x="389858" y="137922"/>
                </a:cubicBezTo>
                <a:cubicBezTo>
                  <a:pt x="389858" y="167354"/>
                  <a:pt x="381667" y="192596"/>
                  <a:pt x="365379" y="213646"/>
                </a:cubicBezTo>
                <a:cubicBezTo>
                  <a:pt x="349091" y="234696"/>
                  <a:pt x="325183" y="247269"/>
                  <a:pt x="293751" y="251460"/>
                </a:cubicBezTo>
                <a:cubicBezTo>
                  <a:pt x="325183" y="255651"/>
                  <a:pt x="350711" y="268700"/>
                  <a:pt x="370332" y="290703"/>
                </a:cubicBezTo>
                <a:cubicBezTo>
                  <a:pt x="389954" y="312611"/>
                  <a:pt x="399669" y="339566"/>
                  <a:pt x="399669" y="371380"/>
                </a:cubicBezTo>
                <a:cubicBezTo>
                  <a:pt x="399669" y="403193"/>
                  <a:pt x="391478" y="428339"/>
                  <a:pt x="375190" y="450247"/>
                </a:cubicBezTo>
                <a:cubicBezTo>
                  <a:pt x="358902" y="472154"/>
                  <a:pt x="336137" y="489014"/>
                  <a:pt x="307086" y="500729"/>
                </a:cubicBezTo>
                <a:cubicBezTo>
                  <a:pt x="278035" y="512445"/>
                  <a:pt x="245078" y="518351"/>
                  <a:pt x="208312" y="518351"/>
                </a:cubicBezTo>
                <a:lnTo>
                  <a:pt x="208312" y="518351"/>
                </a:lnTo>
                <a:close/>
              </a:path>
            </a:pathLst>
          </a:custGeom>
          <a:solidFill>
            <a:srgbClr val="F4FBF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!!1">
            <a:extLst>
              <a:ext uri="{FF2B5EF4-FFF2-40B4-BE49-F238E27FC236}">
                <a16:creationId xmlns:a16="http://schemas.microsoft.com/office/drawing/2014/main" id="{52AE82AD-38ED-FA6F-D7A8-A4C96F26408E}"/>
              </a:ext>
            </a:extLst>
          </p:cNvPr>
          <p:cNvSpPr/>
          <p:nvPr/>
        </p:nvSpPr>
        <p:spPr>
          <a:xfrm>
            <a:off x="644991" y="-450214"/>
            <a:ext cx="141402" cy="270470"/>
          </a:xfrm>
          <a:custGeom>
            <a:avLst/>
            <a:gdLst>
              <a:gd name="connsiteX0" fmla="*/ 265176 w 265366"/>
              <a:gd name="connsiteY0" fmla="*/ 428244 h 507587"/>
              <a:gd name="connsiteX1" fmla="*/ 265176 w 265366"/>
              <a:gd name="connsiteY1" fmla="*/ 507587 h 507587"/>
              <a:gd name="connsiteX2" fmla="*/ 25718 w 265366"/>
              <a:gd name="connsiteY2" fmla="*/ 507587 h 507587"/>
              <a:gd name="connsiteX3" fmla="*/ 25718 w 265366"/>
              <a:gd name="connsiteY3" fmla="*/ 428244 h 507587"/>
              <a:gd name="connsiteX4" fmla="*/ 107633 w 265366"/>
              <a:gd name="connsiteY4" fmla="*/ 428244 h 507587"/>
              <a:gd name="connsiteX5" fmla="*/ 107633 w 265366"/>
              <a:gd name="connsiteY5" fmla="*/ 110966 h 507587"/>
              <a:gd name="connsiteX6" fmla="*/ 84487 w 265366"/>
              <a:gd name="connsiteY6" fmla="*/ 160973 h 507587"/>
              <a:gd name="connsiteX7" fmla="*/ 50673 w 265366"/>
              <a:gd name="connsiteY7" fmla="*/ 185738 h 507587"/>
              <a:gd name="connsiteX8" fmla="*/ 18669 w 265366"/>
              <a:gd name="connsiteY8" fmla="*/ 194310 h 507587"/>
              <a:gd name="connsiteX9" fmla="*/ 0 w 265366"/>
              <a:gd name="connsiteY9" fmla="*/ 195644 h 507587"/>
              <a:gd name="connsiteX10" fmla="*/ 0 w 265366"/>
              <a:gd name="connsiteY10" fmla="*/ 95155 h 507587"/>
              <a:gd name="connsiteX11" fmla="*/ 23146 w 265366"/>
              <a:gd name="connsiteY11" fmla="*/ 95155 h 507587"/>
              <a:gd name="connsiteX12" fmla="*/ 61913 w 265366"/>
              <a:gd name="connsiteY12" fmla="*/ 85439 h 507587"/>
              <a:gd name="connsiteX13" fmla="*/ 98870 w 265366"/>
              <a:gd name="connsiteY13" fmla="*/ 55912 h 507587"/>
              <a:gd name="connsiteX14" fmla="*/ 116681 w 265366"/>
              <a:gd name="connsiteY14" fmla="*/ 0 h 507587"/>
              <a:gd name="connsiteX15" fmla="*/ 196787 w 265366"/>
              <a:gd name="connsiteY15" fmla="*/ 0 h 507587"/>
              <a:gd name="connsiteX16" fmla="*/ 196787 w 265366"/>
              <a:gd name="connsiteY16" fmla="*/ 428149 h 507587"/>
              <a:gd name="connsiteX17" fmla="*/ 265367 w 265366"/>
              <a:gd name="connsiteY17" fmla="*/ 428149 h 50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5366" h="507587">
                <a:moveTo>
                  <a:pt x="265176" y="428244"/>
                </a:moveTo>
                <a:lnTo>
                  <a:pt x="265176" y="507587"/>
                </a:lnTo>
                <a:lnTo>
                  <a:pt x="25718" y="507587"/>
                </a:lnTo>
                <a:lnTo>
                  <a:pt x="25718" y="428244"/>
                </a:lnTo>
                <a:lnTo>
                  <a:pt x="107633" y="428244"/>
                </a:lnTo>
                <a:lnTo>
                  <a:pt x="107633" y="110966"/>
                </a:lnTo>
                <a:cubicBezTo>
                  <a:pt x="102870" y="132588"/>
                  <a:pt x="95155" y="149257"/>
                  <a:pt x="84487" y="160973"/>
                </a:cubicBezTo>
                <a:cubicBezTo>
                  <a:pt x="73819" y="172688"/>
                  <a:pt x="62484" y="180975"/>
                  <a:pt x="50673" y="185738"/>
                </a:cubicBezTo>
                <a:cubicBezTo>
                  <a:pt x="38767" y="190500"/>
                  <a:pt x="28099" y="193357"/>
                  <a:pt x="18669" y="194310"/>
                </a:cubicBezTo>
                <a:cubicBezTo>
                  <a:pt x="9239" y="195263"/>
                  <a:pt x="2953" y="195644"/>
                  <a:pt x="0" y="195644"/>
                </a:cubicBezTo>
                <a:lnTo>
                  <a:pt x="0" y="95155"/>
                </a:lnTo>
                <a:lnTo>
                  <a:pt x="23146" y="95155"/>
                </a:lnTo>
                <a:cubicBezTo>
                  <a:pt x="35052" y="95155"/>
                  <a:pt x="47911" y="91916"/>
                  <a:pt x="61913" y="85439"/>
                </a:cubicBezTo>
                <a:cubicBezTo>
                  <a:pt x="75819" y="78962"/>
                  <a:pt x="88202" y="69152"/>
                  <a:pt x="98870" y="55912"/>
                </a:cubicBezTo>
                <a:cubicBezTo>
                  <a:pt x="109538" y="42672"/>
                  <a:pt x="115443" y="24098"/>
                  <a:pt x="116681" y="0"/>
                </a:cubicBezTo>
                <a:lnTo>
                  <a:pt x="196787" y="0"/>
                </a:lnTo>
                <a:lnTo>
                  <a:pt x="196787" y="428149"/>
                </a:lnTo>
                <a:lnTo>
                  <a:pt x="265367" y="428149"/>
                </a:lnTo>
                <a:close/>
              </a:path>
            </a:pathLst>
          </a:custGeom>
          <a:solidFill>
            <a:srgbClr val="C8E8F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!!text2">
            <a:extLst>
              <a:ext uri="{FF2B5EF4-FFF2-40B4-BE49-F238E27FC236}">
                <a16:creationId xmlns:a16="http://schemas.microsoft.com/office/drawing/2014/main" id="{6B295CF8-CB50-8FB4-CD2B-985433BD8733}"/>
              </a:ext>
            </a:extLst>
          </p:cNvPr>
          <p:cNvSpPr txBox="1"/>
          <p:nvPr/>
        </p:nvSpPr>
        <p:spPr>
          <a:xfrm>
            <a:off x="4353550" y="161168"/>
            <a:ext cx="3427635" cy="226665"/>
          </a:xfrm>
          <a:prstGeom prst="rect">
            <a:avLst/>
          </a:prstGeom>
          <a:noFill/>
        </p:spPr>
        <p:txBody>
          <a:bodyPr wrap="square" lIns="14400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Lokální profesionální podpora</a:t>
            </a:r>
          </a:p>
        </p:txBody>
      </p:sp>
    </p:spTree>
    <p:extLst>
      <p:ext uri="{BB962C8B-B14F-4D97-AF65-F5344CB8AC3E}">
        <p14:creationId xmlns:p14="http://schemas.microsoft.com/office/powerpoint/2010/main" val="211029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2.91667E-6 -2.22222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A6B93-0B8A-4143-B228-82AF6378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13" y="365125"/>
            <a:ext cx="11027838" cy="875301"/>
          </a:xfrm>
        </p:spPr>
        <p:txBody>
          <a:bodyPr/>
          <a:lstStyle/>
          <a:p>
            <a:r>
              <a:rPr lang="cs-CZ" dirty="0">
                <a:latin typeface="Arial"/>
                <a:cs typeface="Arial"/>
              </a:rPr>
              <a:t>Cílená podpora v číslech </a:t>
            </a:r>
            <a:endParaRPr lang="cs-CZ" sz="2000" b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F26C54-C5B5-9AD3-B975-8FB5D1940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C08A-E3D1-4B4E-92E5-27DD671828DB}" type="slidenum">
              <a:rPr lang="en-CZ" smtClean="0"/>
              <a:pPr/>
              <a:t>6</a:t>
            </a:fld>
            <a:endParaRPr lang="en-CZ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AA2C17F-4F87-4B67-FB0B-A347B7D2CF03}"/>
              </a:ext>
            </a:extLst>
          </p:cNvPr>
          <p:cNvGraphicFramePr>
            <a:graphicFrameLocks noGrp="1"/>
          </p:cNvGraphicFramePr>
          <p:nvPr/>
        </p:nvGraphicFramePr>
        <p:xfrm>
          <a:off x="800582" y="1417898"/>
          <a:ext cx="10055010" cy="406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7592">
                  <a:extLst>
                    <a:ext uri="{9D8B030D-6E8A-4147-A177-3AD203B41FA5}">
                      <a16:colId xmlns:a16="http://schemas.microsoft.com/office/drawing/2014/main" val="1208879812"/>
                    </a:ext>
                  </a:extLst>
                </a:gridCol>
                <a:gridCol w="2937418">
                  <a:extLst>
                    <a:ext uri="{9D8B030D-6E8A-4147-A177-3AD203B41FA5}">
                      <a16:colId xmlns:a16="http://schemas.microsoft.com/office/drawing/2014/main" val="2767213402"/>
                    </a:ext>
                  </a:extLst>
                </a:gridCol>
              </a:tblGrid>
              <a:tr h="580168">
                <a:tc>
                  <a:txBody>
                    <a:bodyPr/>
                    <a:lstStyle/>
                    <a:p>
                      <a:r>
                        <a:rPr lang="cs-CZ" dirty="0"/>
                        <a:t>Aktivita 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929030"/>
                  </a:ext>
                </a:extLst>
              </a:tr>
              <a:tr h="580168">
                <a:tc>
                  <a:txBody>
                    <a:bodyPr/>
                    <a:lstStyle/>
                    <a:p>
                      <a:r>
                        <a:rPr lang="cs-CZ" b="1" dirty="0"/>
                        <a:t>Metodická linka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2 200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57246"/>
                  </a:ext>
                </a:extLst>
              </a:tr>
              <a:tr h="580168">
                <a:tc>
                  <a:txBody>
                    <a:bodyPr/>
                    <a:lstStyle/>
                    <a:p>
                      <a:r>
                        <a:rPr lang="cs-CZ" b="1" dirty="0"/>
                        <a:t>E-mailová podpora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/>
                        <a:t>2 000  </a:t>
                      </a:r>
                      <a:endParaRPr lang="cs-CZ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144437"/>
                  </a:ext>
                </a:extLst>
              </a:tr>
              <a:tr h="580168">
                <a:tc>
                  <a:txBody>
                    <a:bodyPr/>
                    <a:lstStyle/>
                    <a:p>
                      <a:r>
                        <a:rPr lang="cs-CZ" b="1" dirty="0"/>
                        <a:t>Individuální konzultace v krajích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818563"/>
                  </a:ext>
                </a:extLst>
              </a:tr>
              <a:tr h="580168">
                <a:tc>
                  <a:txBody>
                    <a:bodyPr/>
                    <a:lstStyle/>
                    <a:p>
                      <a:r>
                        <a:rPr lang="cs-CZ" b="1" dirty="0"/>
                        <a:t>Setkání platforem spolupráce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6167"/>
                  </a:ext>
                </a:extLst>
              </a:tr>
              <a:tr h="580168">
                <a:tc>
                  <a:txBody>
                    <a:bodyPr/>
                    <a:lstStyle/>
                    <a:p>
                      <a:r>
                        <a:rPr lang="cs-CZ" b="1" err="1"/>
                        <a:t>Infoservisy</a:t>
                      </a:r>
                      <a:endParaRPr lang="cs-CZ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607068"/>
                  </a:ext>
                </a:extLst>
              </a:tr>
              <a:tr h="580168">
                <a:tc>
                  <a:txBody>
                    <a:bodyPr/>
                    <a:lstStyle/>
                    <a:p>
                      <a:r>
                        <a:rPr lang="cs-CZ" dirty="0"/>
                        <a:t>Odborný panel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509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64225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4">
            <a:extLst>
              <a:ext uri="{FF2B5EF4-FFF2-40B4-BE49-F238E27FC236}">
                <a16:creationId xmlns:a16="http://schemas.microsoft.com/office/drawing/2014/main" id="{7592A9EB-F3D8-F326-0FAD-82965521B4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4996" y="851652"/>
            <a:ext cx="9139413" cy="5262083"/>
            <a:chOff x="1879" y="1031"/>
            <a:chExt cx="3927" cy="2261"/>
          </a:xfrm>
          <a:solidFill>
            <a:srgbClr val="5CB9EB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0B18DD3-5713-181D-2981-2FC3532C5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2379"/>
              <a:ext cx="765" cy="608"/>
            </a:xfrm>
            <a:custGeom>
              <a:avLst/>
              <a:gdLst>
                <a:gd name="T0" fmla="*/ 734 w 765"/>
                <a:gd name="T1" fmla="*/ 100 h 608"/>
                <a:gd name="T2" fmla="*/ 691 w 765"/>
                <a:gd name="T3" fmla="*/ 47 h 608"/>
                <a:gd name="T4" fmla="*/ 663 w 765"/>
                <a:gd name="T5" fmla="*/ 35 h 608"/>
                <a:gd name="T6" fmla="*/ 604 w 765"/>
                <a:gd name="T7" fmla="*/ 14 h 608"/>
                <a:gd name="T8" fmla="*/ 523 w 765"/>
                <a:gd name="T9" fmla="*/ 21 h 608"/>
                <a:gd name="T10" fmla="*/ 468 w 765"/>
                <a:gd name="T11" fmla="*/ 0 h 608"/>
                <a:gd name="T12" fmla="*/ 425 w 765"/>
                <a:gd name="T13" fmla="*/ 14 h 608"/>
                <a:gd name="T14" fmla="*/ 392 w 765"/>
                <a:gd name="T15" fmla="*/ 71 h 608"/>
                <a:gd name="T16" fmla="*/ 335 w 765"/>
                <a:gd name="T17" fmla="*/ 66 h 608"/>
                <a:gd name="T18" fmla="*/ 307 w 765"/>
                <a:gd name="T19" fmla="*/ 114 h 608"/>
                <a:gd name="T20" fmla="*/ 247 w 765"/>
                <a:gd name="T21" fmla="*/ 116 h 608"/>
                <a:gd name="T22" fmla="*/ 212 w 765"/>
                <a:gd name="T23" fmla="*/ 164 h 608"/>
                <a:gd name="T24" fmla="*/ 157 w 765"/>
                <a:gd name="T25" fmla="*/ 147 h 608"/>
                <a:gd name="T26" fmla="*/ 126 w 765"/>
                <a:gd name="T27" fmla="*/ 140 h 608"/>
                <a:gd name="T28" fmla="*/ 119 w 765"/>
                <a:gd name="T29" fmla="*/ 199 h 608"/>
                <a:gd name="T30" fmla="*/ 60 w 765"/>
                <a:gd name="T31" fmla="*/ 223 h 608"/>
                <a:gd name="T32" fmla="*/ 10 w 765"/>
                <a:gd name="T33" fmla="*/ 278 h 608"/>
                <a:gd name="T34" fmla="*/ 19 w 765"/>
                <a:gd name="T35" fmla="*/ 333 h 608"/>
                <a:gd name="T36" fmla="*/ 48 w 765"/>
                <a:gd name="T37" fmla="*/ 361 h 608"/>
                <a:gd name="T38" fmla="*/ 0 w 765"/>
                <a:gd name="T39" fmla="*/ 404 h 608"/>
                <a:gd name="T40" fmla="*/ 62 w 765"/>
                <a:gd name="T41" fmla="*/ 411 h 608"/>
                <a:gd name="T42" fmla="*/ 74 w 765"/>
                <a:gd name="T43" fmla="*/ 459 h 608"/>
                <a:gd name="T44" fmla="*/ 148 w 765"/>
                <a:gd name="T45" fmla="*/ 480 h 608"/>
                <a:gd name="T46" fmla="*/ 174 w 765"/>
                <a:gd name="T47" fmla="*/ 508 h 608"/>
                <a:gd name="T48" fmla="*/ 233 w 765"/>
                <a:gd name="T49" fmla="*/ 520 h 608"/>
                <a:gd name="T50" fmla="*/ 264 w 765"/>
                <a:gd name="T51" fmla="*/ 561 h 608"/>
                <a:gd name="T52" fmla="*/ 316 w 765"/>
                <a:gd name="T53" fmla="*/ 596 h 608"/>
                <a:gd name="T54" fmla="*/ 352 w 765"/>
                <a:gd name="T55" fmla="*/ 608 h 608"/>
                <a:gd name="T56" fmla="*/ 411 w 765"/>
                <a:gd name="T57" fmla="*/ 544 h 608"/>
                <a:gd name="T58" fmla="*/ 473 w 765"/>
                <a:gd name="T59" fmla="*/ 473 h 608"/>
                <a:gd name="T60" fmla="*/ 558 w 765"/>
                <a:gd name="T61" fmla="*/ 447 h 608"/>
                <a:gd name="T62" fmla="*/ 594 w 765"/>
                <a:gd name="T63" fmla="*/ 337 h 608"/>
                <a:gd name="T64" fmla="*/ 611 w 765"/>
                <a:gd name="T65" fmla="*/ 249 h 608"/>
                <a:gd name="T66" fmla="*/ 677 w 765"/>
                <a:gd name="T67" fmla="*/ 197 h 608"/>
                <a:gd name="T68" fmla="*/ 741 w 765"/>
                <a:gd name="T69" fmla="*/ 169 h 608"/>
                <a:gd name="T70" fmla="*/ 765 w 765"/>
                <a:gd name="T71" fmla="*/ 11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5" h="608">
                  <a:moveTo>
                    <a:pt x="765" y="114"/>
                  </a:moveTo>
                  <a:lnTo>
                    <a:pt x="734" y="100"/>
                  </a:lnTo>
                  <a:lnTo>
                    <a:pt x="729" y="69"/>
                  </a:lnTo>
                  <a:lnTo>
                    <a:pt x="691" y="47"/>
                  </a:lnTo>
                  <a:lnTo>
                    <a:pt x="689" y="23"/>
                  </a:lnTo>
                  <a:lnTo>
                    <a:pt x="663" y="35"/>
                  </a:lnTo>
                  <a:lnTo>
                    <a:pt x="634" y="35"/>
                  </a:lnTo>
                  <a:lnTo>
                    <a:pt x="604" y="14"/>
                  </a:lnTo>
                  <a:lnTo>
                    <a:pt x="563" y="4"/>
                  </a:lnTo>
                  <a:lnTo>
                    <a:pt x="523" y="21"/>
                  </a:lnTo>
                  <a:lnTo>
                    <a:pt x="497" y="0"/>
                  </a:lnTo>
                  <a:lnTo>
                    <a:pt x="468" y="0"/>
                  </a:lnTo>
                  <a:lnTo>
                    <a:pt x="447" y="21"/>
                  </a:lnTo>
                  <a:lnTo>
                    <a:pt x="425" y="14"/>
                  </a:lnTo>
                  <a:lnTo>
                    <a:pt x="392" y="35"/>
                  </a:lnTo>
                  <a:lnTo>
                    <a:pt x="392" y="71"/>
                  </a:lnTo>
                  <a:lnTo>
                    <a:pt x="364" y="100"/>
                  </a:lnTo>
                  <a:lnTo>
                    <a:pt x="335" y="66"/>
                  </a:lnTo>
                  <a:lnTo>
                    <a:pt x="295" y="81"/>
                  </a:lnTo>
                  <a:lnTo>
                    <a:pt x="307" y="114"/>
                  </a:lnTo>
                  <a:lnTo>
                    <a:pt x="271" y="126"/>
                  </a:lnTo>
                  <a:lnTo>
                    <a:pt x="247" y="116"/>
                  </a:lnTo>
                  <a:lnTo>
                    <a:pt x="226" y="138"/>
                  </a:lnTo>
                  <a:lnTo>
                    <a:pt x="212" y="164"/>
                  </a:lnTo>
                  <a:lnTo>
                    <a:pt x="190" y="145"/>
                  </a:lnTo>
                  <a:lnTo>
                    <a:pt x="157" y="147"/>
                  </a:lnTo>
                  <a:lnTo>
                    <a:pt x="148" y="121"/>
                  </a:lnTo>
                  <a:lnTo>
                    <a:pt x="126" y="140"/>
                  </a:lnTo>
                  <a:lnTo>
                    <a:pt x="138" y="180"/>
                  </a:lnTo>
                  <a:lnTo>
                    <a:pt x="119" y="199"/>
                  </a:lnTo>
                  <a:lnTo>
                    <a:pt x="107" y="216"/>
                  </a:lnTo>
                  <a:lnTo>
                    <a:pt x="60" y="223"/>
                  </a:lnTo>
                  <a:lnTo>
                    <a:pt x="29" y="254"/>
                  </a:lnTo>
                  <a:lnTo>
                    <a:pt x="10" y="278"/>
                  </a:lnTo>
                  <a:lnTo>
                    <a:pt x="27" y="306"/>
                  </a:lnTo>
                  <a:lnTo>
                    <a:pt x="19" y="333"/>
                  </a:lnTo>
                  <a:lnTo>
                    <a:pt x="53" y="337"/>
                  </a:lnTo>
                  <a:lnTo>
                    <a:pt x="48" y="361"/>
                  </a:lnTo>
                  <a:lnTo>
                    <a:pt x="27" y="378"/>
                  </a:lnTo>
                  <a:lnTo>
                    <a:pt x="0" y="404"/>
                  </a:lnTo>
                  <a:lnTo>
                    <a:pt x="19" y="428"/>
                  </a:lnTo>
                  <a:lnTo>
                    <a:pt x="62" y="411"/>
                  </a:lnTo>
                  <a:lnTo>
                    <a:pt x="76" y="428"/>
                  </a:lnTo>
                  <a:lnTo>
                    <a:pt x="74" y="459"/>
                  </a:lnTo>
                  <a:lnTo>
                    <a:pt x="105" y="475"/>
                  </a:lnTo>
                  <a:lnTo>
                    <a:pt x="148" y="480"/>
                  </a:lnTo>
                  <a:lnTo>
                    <a:pt x="145" y="511"/>
                  </a:lnTo>
                  <a:lnTo>
                    <a:pt x="174" y="508"/>
                  </a:lnTo>
                  <a:lnTo>
                    <a:pt x="200" y="535"/>
                  </a:lnTo>
                  <a:lnTo>
                    <a:pt x="233" y="520"/>
                  </a:lnTo>
                  <a:lnTo>
                    <a:pt x="264" y="539"/>
                  </a:lnTo>
                  <a:lnTo>
                    <a:pt x="264" y="561"/>
                  </a:lnTo>
                  <a:lnTo>
                    <a:pt x="297" y="568"/>
                  </a:lnTo>
                  <a:lnTo>
                    <a:pt x="316" y="596"/>
                  </a:lnTo>
                  <a:lnTo>
                    <a:pt x="326" y="608"/>
                  </a:lnTo>
                  <a:lnTo>
                    <a:pt x="352" y="608"/>
                  </a:lnTo>
                  <a:lnTo>
                    <a:pt x="387" y="587"/>
                  </a:lnTo>
                  <a:lnTo>
                    <a:pt x="411" y="544"/>
                  </a:lnTo>
                  <a:lnTo>
                    <a:pt x="463" y="542"/>
                  </a:lnTo>
                  <a:lnTo>
                    <a:pt x="473" y="473"/>
                  </a:lnTo>
                  <a:lnTo>
                    <a:pt x="492" y="451"/>
                  </a:lnTo>
                  <a:lnTo>
                    <a:pt x="558" y="447"/>
                  </a:lnTo>
                  <a:lnTo>
                    <a:pt x="594" y="397"/>
                  </a:lnTo>
                  <a:lnTo>
                    <a:pt x="594" y="337"/>
                  </a:lnTo>
                  <a:lnTo>
                    <a:pt x="611" y="285"/>
                  </a:lnTo>
                  <a:lnTo>
                    <a:pt x="611" y="249"/>
                  </a:lnTo>
                  <a:lnTo>
                    <a:pt x="639" y="207"/>
                  </a:lnTo>
                  <a:lnTo>
                    <a:pt x="677" y="197"/>
                  </a:lnTo>
                  <a:lnTo>
                    <a:pt x="710" y="180"/>
                  </a:lnTo>
                  <a:lnTo>
                    <a:pt x="741" y="169"/>
                  </a:lnTo>
                  <a:lnTo>
                    <a:pt x="765" y="114"/>
                  </a:lnTo>
                  <a:lnTo>
                    <a:pt x="765" y="11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67121B9B-FED0-C368-53AE-A6C897CD0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1"/>
              <a:ext cx="983" cy="877"/>
            </a:xfrm>
            <a:custGeom>
              <a:avLst/>
              <a:gdLst>
                <a:gd name="T0" fmla="*/ 47 w 983"/>
                <a:gd name="T1" fmla="*/ 542 h 877"/>
                <a:gd name="T2" fmla="*/ 61 w 983"/>
                <a:gd name="T3" fmla="*/ 487 h 877"/>
                <a:gd name="T4" fmla="*/ 154 w 983"/>
                <a:gd name="T5" fmla="*/ 485 h 877"/>
                <a:gd name="T6" fmla="*/ 171 w 983"/>
                <a:gd name="T7" fmla="*/ 432 h 877"/>
                <a:gd name="T8" fmla="*/ 202 w 983"/>
                <a:gd name="T9" fmla="*/ 409 h 877"/>
                <a:gd name="T10" fmla="*/ 230 w 983"/>
                <a:gd name="T11" fmla="*/ 425 h 877"/>
                <a:gd name="T12" fmla="*/ 242 w 983"/>
                <a:gd name="T13" fmla="*/ 383 h 877"/>
                <a:gd name="T14" fmla="*/ 270 w 983"/>
                <a:gd name="T15" fmla="*/ 361 h 877"/>
                <a:gd name="T16" fmla="*/ 301 w 983"/>
                <a:gd name="T17" fmla="*/ 402 h 877"/>
                <a:gd name="T18" fmla="*/ 346 w 983"/>
                <a:gd name="T19" fmla="*/ 321 h 877"/>
                <a:gd name="T20" fmla="*/ 389 w 983"/>
                <a:gd name="T21" fmla="*/ 311 h 877"/>
                <a:gd name="T22" fmla="*/ 434 w 983"/>
                <a:gd name="T23" fmla="*/ 306 h 877"/>
                <a:gd name="T24" fmla="*/ 505 w 983"/>
                <a:gd name="T25" fmla="*/ 283 h 877"/>
                <a:gd name="T26" fmla="*/ 529 w 983"/>
                <a:gd name="T27" fmla="*/ 302 h 877"/>
                <a:gd name="T28" fmla="*/ 553 w 983"/>
                <a:gd name="T29" fmla="*/ 240 h 877"/>
                <a:gd name="T30" fmla="*/ 608 w 983"/>
                <a:gd name="T31" fmla="*/ 211 h 877"/>
                <a:gd name="T32" fmla="*/ 681 w 983"/>
                <a:gd name="T33" fmla="*/ 207 h 877"/>
                <a:gd name="T34" fmla="*/ 736 w 983"/>
                <a:gd name="T35" fmla="*/ 190 h 877"/>
                <a:gd name="T36" fmla="*/ 781 w 983"/>
                <a:gd name="T37" fmla="*/ 154 h 877"/>
                <a:gd name="T38" fmla="*/ 840 w 983"/>
                <a:gd name="T39" fmla="*/ 147 h 877"/>
                <a:gd name="T40" fmla="*/ 802 w 983"/>
                <a:gd name="T41" fmla="*/ 100 h 877"/>
                <a:gd name="T42" fmla="*/ 762 w 983"/>
                <a:gd name="T43" fmla="*/ 64 h 877"/>
                <a:gd name="T44" fmla="*/ 790 w 983"/>
                <a:gd name="T45" fmla="*/ 0 h 877"/>
                <a:gd name="T46" fmla="*/ 843 w 983"/>
                <a:gd name="T47" fmla="*/ 28 h 877"/>
                <a:gd name="T48" fmla="*/ 907 w 983"/>
                <a:gd name="T49" fmla="*/ 16 h 877"/>
                <a:gd name="T50" fmla="*/ 957 w 983"/>
                <a:gd name="T51" fmla="*/ 64 h 877"/>
                <a:gd name="T52" fmla="*/ 938 w 983"/>
                <a:gd name="T53" fmla="*/ 128 h 877"/>
                <a:gd name="T54" fmla="*/ 976 w 983"/>
                <a:gd name="T55" fmla="*/ 169 h 877"/>
                <a:gd name="T56" fmla="*/ 942 w 983"/>
                <a:gd name="T57" fmla="*/ 204 h 877"/>
                <a:gd name="T58" fmla="*/ 904 w 983"/>
                <a:gd name="T59" fmla="*/ 228 h 877"/>
                <a:gd name="T60" fmla="*/ 876 w 983"/>
                <a:gd name="T61" fmla="*/ 254 h 877"/>
                <a:gd name="T62" fmla="*/ 852 w 983"/>
                <a:gd name="T63" fmla="*/ 299 h 877"/>
                <a:gd name="T64" fmla="*/ 809 w 983"/>
                <a:gd name="T65" fmla="*/ 354 h 877"/>
                <a:gd name="T66" fmla="*/ 826 w 983"/>
                <a:gd name="T67" fmla="*/ 409 h 877"/>
                <a:gd name="T68" fmla="*/ 890 w 983"/>
                <a:gd name="T69" fmla="*/ 499 h 877"/>
                <a:gd name="T70" fmla="*/ 883 w 983"/>
                <a:gd name="T71" fmla="*/ 551 h 877"/>
                <a:gd name="T72" fmla="*/ 852 w 983"/>
                <a:gd name="T73" fmla="*/ 575 h 877"/>
                <a:gd name="T74" fmla="*/ 836 w 983"/>
                <a:gd name="T75" fmla="*/ 618 h 877"/>
                <a:gd name="T76" fmla="*/ 776 w 983"/>
                <a:gd name="T77" fmla="*/ 632 h 877"/>
                <a:gd name="T78" fmla="*/ 669 w 983"/>
                <a:gd name="T79" fmla="*/ 656 h 877"/>
                <a:gd name="T80" fmla="*/ 598 w 983"/>
                <a:gd name="T81" fmla="*/ 654 h 877"/>
                <a:gd name="T82" fmla="*/ 570 w 983"/>
                <a:gd name="T83" fmla="*/ 703 h 877"/>
                <a:gd name="T84" fmla="*/ 529 w 983"/>
                <a:gd name="T85" fmla="*/ 713 h 877"/>
                <a:gd name="T86" fmla="*/ 501 w 983"/>
                <a:gd name="T87" fmla="*/ 718 h 877"/>
                <a:gd name="T88" fmla="*/ 425 w 983"/>
                <a:gd name="T89" fmla="*/ 746 h 877"/>
                <a:gd name="T90" fmla="*/ 346 w 983"/>
                <a:gd name="T91" fmla="*/ 775 h 877"/>
                <a:gd name="T92" fmla="*/ 311 w 983"/>
                <a:gd name="T93" fmla="*/ 837 h 877"/>
                <a:gd name="T94" fmla="*/ 263 w 983"/>
                <a:gd name="T95" fmla="*/ 877 h 877"/>
                <a:gd name="T96" fmla="*/ 206 w 983"/>
                <a:gd name="T97" fmla="*/ 858 h 877"/>
                <a:gd name="T98" fmla="*/ 194 w 983"/>
                <a:gd name="T99" fmla="*/ 799 h 877"/>
                <a:gd name="T100" fmla="*/ 180 w 983"/>
                <a:gd name="T101" fmla="*/ 746 h 877"/>
                <a:gd name="T102" fmla="*/ 168 w 983"/>
                <a:gd name="T103" fmla="*/ 694 h 877"/>
                <a:gd name="T104" fmla="*/ 178 w 983"/>
                <a:gd name="T105" fmla="*/ 646 h 877"/>
                <a:gd name="T106" fmla="*/ 99 w 983"/>
                <a:gd name="T107" fmla="*/ 627 h 877"/>
                <a:gd name="T108" fmla="*/ 73 w 983"/>
                <a:gd name="T109" fmla="*/ 594 h 877"/>
                <a:gd name="T110" fmla="*/ 0 w 983"/>
                <a:gd name="T111" fmla="*/ 568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83" h="877">
                  <a:moveTo>
                    <a:pt x="0" y="568"/>
                  </a:moveTo>
                  <a:lnTo>
                    <a:pt x="47" y="542"/>
                  </a:lnTo>
                  <a:lnTo>
                    <a:pt x="45" y="506"/>
                  </a:lnTo>
                  <a:lnTo>
                    <a:pt x="61" y="487"/>
                  </a:lnTo>
                  <a:lnTo>
                    <a:pt x="111" y="480"/>
                  </a:lnTo>
                  <a:lnTo>
                    <a:pt x="154" y="485"/>
                  </a:lnTo>
                  <a:lnTo>
                    <a:pt x="171" y="456"/>
                  </a:lnTo>
                  <a:lnTo>
                    <a:pt x="171" y="432"/>
                  </a:lnTo>
                  <a:lnTo>
                    <a:pt x="185" y="409"/>
                  </a:lnTo>
                  <a:lnTo>
                    <a:pt x="202" y="409"/>
                  </a:lnTo>
                  <a:lnTo>
                    <a:pt x="209" y="432"/>
                  </a:lnTo>
                  <a:lnTo>
                    <a:pt x="230" y="425"/>
                  </a:lnTo>
                  <a:lnTo>
                    <a:pt x="230" y="397"/>
                  </a:lnTo>
                  <a:lnTo>
                    <a:pt x="242" y="383"/>
                  </a:lnTo>
                  <a:lnTo>
                    <a:pt x="251" y="361"/>
                  </a:lnTo>
                  <a:lnTo>
                    <a:pt x="270" y="361"/>
                  </a:lnTo>
                  <a:lnTo>
                    <a:pt x="278" y="390"/>
                  </a:lnTo>
                  <a:lnTo>
                    <a:pt x="301" y="402"/>
                  </a:lnTo>
                  <a:lnTo>
                    <a:pt x="344" y="371"/>
                  </a:lnTo>
                  <a:lnTo>
                    <a:pt x="346" y="321"/>
                  </a:lnTo>
                  <a:lnTo>
                    <a:pt x="365" y="299"/>
                  </a:lnTo>
                  <a:lnTo>
                    <a:pt x="389" y="311"/>
                  </a:lnTo>
                  <a:lnTo>
                    <a:pt x="418" y="287"/>
                  </a:lnTo>
                  <a:lnTo>
                    <a:pt x="434" y="306"/>
                  </a:lnTo>
                  <a:lnTo>
                    <a:pt x="467" y="287"/>
                  </a:lnTo>
                  <a:lnTo>
                    <a:pt x="505" y="283"/>
                  </a:lnTo>
                  <a:lnTo>
                    <a:pt x="515" y="302"/>
                  </a:lnTo>
                  <a:lnTo>
                    <a:pt x="529" y="302"/>
                  </a:lnTo>
                  <a:lnTo>
                    <a:pt x="553" y="278"/>
                  </a:lnTo>
                  <a:lnTo>
                    <a:pt x="553" y="240"/>
                  </a:lnTo>
                  <a:lnTo>
                    <a:pt x="586" y="233"/>
                  </a:lnTo>
                  <a:lnTo>
                    <a:pt x="608" y="211"/>
                  </a:lnTo>
                  <a:lnTo>
                    <a:pt x="638" y="230"/>
                  </a:lnTo>
                  <a:lnTo>
                    <a:pt x="681" y="207"/>
                  </a:lnTo>
                  <a:lnTo>
                    <a:pt x="700" y="188"/>
                  </a:lnTo>
                  <a:lnTo>
                    <a:pt x="736" y="190"/>
                  </a:lnTo>
                  <a:lnTo>
                    <a:pt x="755" y="154"/>
                  </a:lnTo>
                  <a:lnTo>
                    <a:pt x="781" y="154"/>
                  </a:lnTo>
                  <a:lnTo>
                    <a:pt x="790" y="166"/>
                  </a:lnTo>
                  <a:lnTo>
                    <a:pt x="840" y="147"/>
                  </a:lnTo>
                  <a:lnTo>
                    <a:pt x="845" y="112"/>
                  </a:lnTo>
                  <a:lnTo>
                    <a:pt x="802" y="100"/>
                  </a:lnTo>
                  <a:lnTo>
                    <a:pt x="802" y="71"/>
                  </a:lnTo>
                  <a:lnTo>
                    <a:pt x="762" y="64"/>
                  </a:lnTo>
                  <a:lnTo>
                    <a:pt x="776" y="35"/>
                  </a:lnTo>
                  <a:lnTo>
                    <a:pt x="790" y="0"/>
                  </a:lnTo>
                  <a:lnTo>
                    <a:pt x="833" y="19"/>
                  </a:lnTo>
                  <a:lnTo>
                    <a:pt x="843" y="28"/>
                  </a:lnTo>
                  <a:lnTo>
                    <a:pt x="866" y="28"/>
                  </a:lnTo>
                  <a:lnTo>
                    <a:pt x="907" y="16"/>
                  </a:lnTo>
                  <a:lnTo>
                    <a:pt x="930" y="40"/>
                  </a:lnTo>
                  <a:lnTo>
                    <a:pt x="957" y="64"/>
                  </a:lnTo>
                  <a:lnTo>
                    <a:pt x="957" y="95"/>
                  </a:lnTo>
                  <a:lnTo>
                    <a:pt x="938" y="128"/>
                  </a:lnTo>
                  <a:lnTo>
                    <a:pt x="983" y="121"/>
                  </a:lnTo>
                  <a:lnTo>
                    <a:pt x="976" y="169"/>
                  </a:lnTo>
                  <a:lnTo>
                    <a:pt x="976" y="192"/>
                  </a:lnTo>
                  <a:lnTo>
                    <a:pt x="942" y="204"/>
                  </a:lnTo>
                  <a:lnTo>
                    <a:pt x="938" y="240"/>
                  </a:lnTo>
                  <a:lnTo>
                    <a:pt x="904" y="228"/>
                  </a:lnTo>
                  <a:lnTo>
                    <a:pt x="869" y="223"/>
                  </a:lnTo>
                  <a:lnTo>
                    <a:pt x="876" y="254"/>
                  </a:lnTo>
                  <a:lnTo>
                    <a:pt x="852" y="278"/>
                  </a:lnTo>
                  <a:lnTo>
                    <a:pt x="852" y="299"/>
                  </a:lnTo>
                  <a:lnTo>
                    <a:pt x="831" y="321"/>
                  </a:lnTo>
                  <a:lnTo>
                    <a:pt x="809" y="354"/>
                  </a:lnTo>
                  <a:lnTo>
                    <a:pt x="826" y="383"/>
                  </a:lnTo>
                  <a:lnTo>
                    <a:pt x="826" y="409"/>
                  </a:lnTo>
                  <a:lnTo>
                    <a:pt x="864" y="468"/>
                  </a:lnTo>
                  <a:lnTo>
                    <a:pt x="890" y="499"/>
                  </a:lnTo>
                  <a:lnTo>
                    <a:pt x="878" y="516"/>
                  </a:lnTo>
                  <a:lnTo>
                    <a:pt x="883" y="551"/>
                  </a:lnTo>
                  <a:lnTo>
                    <a:pt x="859" y="551"/>
                  </a:lnTo>
                  <a:lnTo>
                    <a:pt x="852" y="575"/>
                  </a:lnTo>
                  <a:lnTo>
                    <a:pt x="826" y="575"/>
                  </a:lnTo>
                  <a:lnTo>
                    <a:pt x="836" y="618"/>
                  </a:lnTo>
                  <a:lnTo>
                    <a:pt x="817" y="637"/>
                  </a:lnTo>
                  <a:lnTo>
                    <a:pt x="776" y="632"/>
                  </a:lnTo>
                  <a:lnTo>
                    <a:pt x="752" y="656"/>
                  </a:lnTo>
                  <a:lnTo>
                    <a:pt x="669" y="656"/>
                  </a:lnTo>
                  <a:lnTo>
                    <a:pt x="629" y="637"/>
                  </a:lnTo>
                  <a:lnTo>
                    <a:pt x="598" y="654"/>
                  </a:lnTo>
                  <a:lnTo>
                    <a:pt x="598" y="677"/>
                  </a:lnTo>
                  <a:lnTo>
                    <a:pt x="570" y="703"/>
                  </a:lnTo>
                  <a:lnTo>
                    <a:pt x="541" y="703"/>
                  </a:lnTo>
                  <a:lnTo>
                    <a:pt x="529" y="713"/>
                  </a:lnTo>
                  <a:lnTo>
                    <a:pt x="532" y="734"/>
                  </a:lnTo>
                  <a:lnTo>
                    <a:pt x="501" y="718"/>
                  </a:lnTo>
                  <a:lnTo>
                    <a:pt x="470" y="749"/>
                  </a:lnTo>
                  <a:lnTo>
                    <a:pt x="425" y="746"/>
                  </a:lnTo>
                  <a:lnTo>
                    <a:pt x="384" y="772"/>
                  </a:lnTo>
                  <a:lnTo>
                    <a:pt x="346" y="775"/>
                  </a:lnTo>
                  <a:lnTo>
                    <a:pt x="318" y="803"/>
                  </a:lnTo>
                  <a:lnTo>
                    <a:pt x="311" y="837"/>
                  </a:lnTo>
                  <a:lnTo>
                    <a:pt x="280" y="848"/>
                  </a:lnTo>
                  <a:lnTo>
                    <a:pt x="263" y="877"/>
                  </a:lnTo>
                  <a:lnTo>
                    <a:pt x="228" y="858"/>
                  </a:lnTo>
                  <a:lnTo>
                    <a:pt x="206" y="858"/>
                  </a:lnTo>
                  <a:lnTo>
                    <a:pt x="171" y="822"/>
                  </a:lnTo>
                  <a:lnTo>
                    <a:pt x="194" y="799"/>
                  </a:lnTo>
                  <a:lnTo>
                    <a:pt x="171" y="765"/>
                  </a:lnTo>
                  <a:lnTo>
                    <a:pt x="180" y="746"/>
                  </a:lnTo>
                  <a:lnTo>
                    <a:pt x="159" y="725"/>
                  </a:lnTo>
                  <a:lnTo>
                    <a:pt x="168" y="694"/>
                  </a:lnTo>
                  <a:lnTo>
                    <a:pt x="154" y="668"/>
                  </a:lnTo>
                  <a:lnTo>
                    <a:pt x="178" y="646"/>
                  </a:lnTo>
                  <a:lnTo>
                    <a:pt x="154" y="620"/>
                  </a:lnTo>
                  <a:lnTo>
                    <a:pt x="99" y="627"/>
                  </a:lnTo>
                  <a:lnTo>
                    <a:pt x="99" y="604"/>
                  </a:lnTo>
                  <a:lnTo>
                    <a:pt x="73" y="594"/>
                  </a:lnTo>
                  <a:lnTo>
                    <a:pt x="23" y="594"/>
                  </a:lnTo>
                  <a:lnTo>
                    <a:pt x="0" y="568"/>
                  </a:lnTo>
                  <a:lnTo>
                    <a:pt x="0" y="56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34422C78-296F-AFAE-722C-AF8BA0ED5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1428"/>
              <a:ext cx="1237" cy="1003"/>
            </a:xfrm>
            <a:custGeom>
              <a:avLst/>
              <a:gdLst>
                <a:gd name="T0" fmla="*/ 1201 w 1237"/>
                <a:gd name="T1" fmla="*/ 554 h 1003"/>
                <a:gd name="T2" fmla="*/ 1149 w 1237"/>
                <a:gd name="T3" fmla="*/ 504 h 1003"/>
                <a:gd name="T4" fmla="*/ 1135 w 1237"/>
                <a:gd name="T5" fmla="*/ 421 h 1003"/>
                <a:gd name="T6" fmla="*/ 1149 w 1237"/>
                <a:gd name="T7" fmla="*/ 335 h 1003"/>
                <a:gd name="T8" fmla="*/ 1099 w 1237"/>
                <a:gd name="T9" fmla="*/ 306 h 1003"/>
                <a:gd name="T10" fmla="*/ 1030 w 1237"/>
                <a:gd name="T11" fmla="*/ 249 h 1003"/>
                <a:gd name="T12" fmla="*/ 1016 w 1237"/>
                <a:gd name="T13" fmla="*/ 195 h 1003"/>
                <a:gd name="T14" fmla="*/ 995 w 1237"/>
                <a:gd name="T15" fmla="*/ 107 h 1003"/>
                <a:gd name="T16" fmla="*/ 983 w 1237"/>
                <a:gd name="T17" fmla="*/ 57 h 1003"/>
                <a:gd name="T18" fmla="*/ 900 w 1237"/>
                <a:gd name="T19" fmla="*/ 21 h 1003"/>
                <a:gd name="T20" fmla="*/ 824 w 1237"/>
                <a:gd name="T21" fmla="*/ 74 h 1003"/>
                <a:gd name="T22" fmla="*/ 783 w 1237"/>
                <a:gd name="T23" fmla="*/ 90 h 1003"/>
                <a:gd name="T24" fmla="*/ 684 w 1237"/>
                <a:gd name="T25" fmla="*/ 100 h 1003"/>
                <a:gd name="T26" fmla="*/ 622 w 1237"/>
                <a:gd name="T27" fmla="*/ 154 h 1003"/>
                <a:gd name="T28" fmla="*/ 565 w 1237"/>
                <a:gd name="T29" fmla="*/ 178 h 1003"/>
                <a:gd name="T30" fmla="*/ 515 w 1237"/>
                <a:gd name="T31" fmla="*/ 235 h 1003"/>
                <a:gd name="T32" fmla="*/ 368 w 1237"/>
                <a:gd name="T33" fmla="*/ 240 h 1003"/>
                <a:gd name="T34" fmla="*/ 309 w 1237"/>
                <a:gd name="T35" fmla="*/ 306 h 1003"/>
                <a:gd name="T36" fmla="*/ 271 w 1237"/>
                <a:gd name="T37" fmla="*/ 337 h 1003"/>
                <a:gd name="T38" fmla="*/ 164 w 1237"/>
                <a:gd name="T39" fmla="*/ 349 h 1003"/>
                <a:gd name="T40" fmla="*/ 57 w 1237"/>
                <a:gd name="T41" fmla="*/ 406 h 1003"/>
                <a:gd name="T42" fmla="*/ 2 w 1237"/>
                <a:gd name="T43" fmla="*/ 480 h 1003"/>
                <a:gd name="T44" fmla="*/ 17 w 1237"/>
                <a:gd name="T45" fmla="*/ 530 h 1003"/>
                <a:gd name="T46" fmla="*/ 76 w 1237"/>
                <a:gd name="T47" fmla="*/ 542 h 1003"/>
                <a:gd name="T48" fmla="*/ 142 w 1237"/>
                <a:gd name="T49" fmla="*/ 554 h 1003"/>
                <a:gd name="T50" fmla="*/ 195 w 1237"/>
                <a:gd name="T51" fmla="*/ 604 h 1003"/>
                <a:gd name="T52" fmla="*/ 240 w 1237"/>
                <a:gd name="T53" fmla="*/ 656 h 1003"/>
                <a:gd name="T54" fmla="*/ 235 w 1237"/>
                <a:gd name="T55" fmla="*/ 732 h 1003"/>
                <a:gd name="T56" fmla="*/ 209 w 1237"/>
                <a:gd name="T57" fmla="*/ 806 h 1003"/>
                <a:gd name="T58" fmla="*/ 173 w 1237"/>
                <a:gd name="T59" fmla="*/ 846 h 1003"/>
                <a:gd name="T60" fmla="*/ 199 w 1237"/>
                <a:gd name="T61" fmla="*/ 908 h 1003"/>
                <a:gd name="T62" fmla="*/ 209 w 1237"/>
                <a:gd name="T63" fmla="*/ 989 h 1003"/>
                <a:gd name="T64" fmla="*/ 337 w 1237"/>
                <a:gd name="T65" fmla="*/ 984 h 1003"/>
                <a:gd name="T66" fmla="*/ 394 w 1237"/>
                <a:gd name="T67" fmla="*/ 982 h 1003"/>
                <a:gd name="T68" fmla="*/ 508 w 1237"/>
                <a:gd name="T69" fmla="*/ 955 h 1003"/>
                <a:gd name="T70" fmla="*/ 584 w 1237"/>
                <a:gd name="T71" fmla="*/ 963 h 1003"/>
                <a:gd name="T72" fmla="*/ 679 w 1237"/>
                <a:gd name="T73" fmla="*/ 984 h 1003"/>
                <a:gd name="T74" fmla="*/ 767 w 1237"/>
                <a:gd name="T75" fmla="*/ 960 h 1003"/>
                <a:gd name="T76" fmla="*/ 826 w 1237"/>
                <a:gd name="T77" fmla="*/ 934 h 1003"/>
                <a:gd name="T78" fmla="*/ 876 w 1237"/>
                <a:gd name="T79" fmla="*/ 984 h 1003"/>
                <a:gd name="T80" fmla="*/ 919 w 1237"/>
                <a:gd name="T81" fmla="*/ 915 h 1003"/>
                <a:gd name="T82" fmla="*/ 1019 w 1237"/>
                <a:gd name="T83" fmla="*/ 925 h 1003"/>
                <a:gd name="T84" fmla="*/ 1073 w 1237"/>
                <a:gd name="T85" fmla="*/ 896 h 1003"/>
                <a:gd name="T86" fmla="*/ 1033 w 1237"/>
                <a:gd name="T87" fmla="*/ 822 h 1003"/>
                <a:gd name="T88" fmla="*/ 1071 w 1237"/>
                <a:gd name="T89" fmla="*/ 775 h 1003"/>
                <a:gd name="T90" fmla="*/ 1137 w 1237"/>
                <a:gd name="T91" fmla="*/ 765 h 1003"/>
                <a:gd name="T92" fmla="*/ 1175 w 1237"/>
                <a:gd name="T93" fmla="*/ 713 h 1003"/>
                <a:gd name="T94" fmla="*/ 1216 w 1237"/>
                <a:gd name="T95" fmla="*/ 651 h 1003"/>
                <a:gd name="T96" fmla="*/ 1237 w 1237"/>
                <a:gd name="T97" fmla="*/ 594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37" h="1003">
                  <a:moveTo>
                    <a:pt x="1237" y="594"/>
                  </a:moveTo>
                  <a:lnTo>
                    <a:pt x="1201" y="577"/>
                  </a:lnTo>
                  <a:lnTo>
                    <a:pt x="1201" y="554"/>
                  </a:lnTo>
                  <a:lnTo>
                    <a:pt x="1173" y="544"/>
                  </a:lnTo>
                  <a:lnTo>
                    <a:pt x="1144" y="528"/>
                  </a:lnTo>
                  <a:lnTo>
                    <a:pt x="1149" y="504"/>
                  </a:lnTo>
                  <a:lnTo>
                    <a:pt x="1166" y="478"/>
                  </a:lnTo>
                  <a:lnTo>
                    <a:pt x="1175" y="444"/>
                  </a:lnTo>
                  <a:lnTo>
                    <a:pt x="1135" y="421"/>
                  </a:lnTo>
                  <a:lnTo>
                    <a:pt x="1154" y="385"/>
                  </a:lnTo>
                  <a:lnTo>
                    <a:pt x="1144" y="364"/>
                  </a:lnTo>
                  <a:lnTo>
                    <a:pt x="1149" y="335"/>
                  </a:lnTo>
                  <a:lnTo>
                    <a:pt x="1144" y="304"/>
                  </a:lnTo>
                  <a:lnTo>
                    <a:pt x="1128" y="287"/>
                  </a:lnTo>
                  <a:lnTo>
                    <a:pt x="1099" y="306"/>
                  </a:lnTo>
                  <a:lnTo>
                    <a:pt x="1054" y="299"/>
                  </a:lnTo>
                  <a:lnTo>
                    <a:pt x="1054" y="273"/>
                  </a:lnTo>
                  <a:lnTo>
                    <a:pt x="1030" y="249"/>
                  </a:lnTo>
                  <a:lnTo>
                    <a:pt x="1000" y="242"/>
                  </a:lnTo>
                  <a:lnTo>
                    <a:pt x="992" y="219"/>
                  </a:lnTo>
                  <a:lnTo>
                    <a:pt x="1016" y="195"/>
                  </a:lnTo>
                  <a:lnTo>
                    <a:pt x="1002" y="152"/>
                  </a:lnTo>
                  <a:lnTo>
                    <a:pt x="1009" y="128"/>
                  </a:lnTo>
                  <a:lnTo>
                    <a:pt x="995" y="107"/>
                  </a:lnTo>
                  <a:lnTo>
                    <a:pt x="1009" y="88"/>
                  </a:lnTo>
                  <a:lnTo>
                    <a:pt x="983" y="76"/>
                  </a:lnTo>
                  <a:lnTo>
                    <a:pt x="983" y="57"/>
                  </a:lnTo>
                  <a:lnTo>
                    <a:pt x="945" y="38"/>
                  </a:lnTo>
                  <a:lnTo>
                    <a:pt x="928" y="21"/>
                  </a:lnTo>
                  <a:lnTo>
                    <a:pt x="900" y="21"/>
                  </a:lnTo>
                  <a:lnTo>
                    <a:pt x="878" y="0"/>
                  </a:lnTo>
                  <a:lnTo>
                    <a:pt x="859" y="35"/>
                  </a:lnTo>
                  <a:lnTo>
                    <a:pt x="824" y="74"/>
                  </a:lnTo>
                  <a:lnTo>
                    <a:pt x="814" y="62"/>
                  </a:lnTo>
                  <a:lnTo>
                    <a:pt x="783" y="66"/>
                  </a:lnTo>
                  <a:lnTo>
                    <a:pt x="783" y="90"/>
                  </a:lnTo>
                  <a:lnTo>
                    <a:pt x="743" y="123"/>
                  </a:lnTo>
                  <a:lnTo>
                    <a:pt x="696" y="135"/>
                  </a:lnTo>
                  <a:lnTo>
                    <a:pt x="684" y="100"/>
                  </a:lnTo>
                  <a:lnTo>
                    <a:pt x="629" y="102"/>
                  </a:lnTo>
                  <a:lnTo>
                    <a:pt x="617" y="119"/>
                  </a:lnTo>
                  <a:lnTo>
                    <a:pt x="622" y="154"/>
                  </a:lnTo>
                  <a:lnTo>
                    <a:pt x="598" y="154"/>
                  </a:lnTo>
                  <a:lnTo>
                    <a:pt x="591" y="178"/>
                  </a:lnTo>
                  <a:lnTo>
                    <a:pt x="565" y="178"/>
                  </a:lnTo>
                  <a:lnTo>
                    <a:pt x="575" y="221"/>
                  </a:lnTo>
                  <a:lnTo>
                    <a:pt x="556" y="240"/>
                  </a:lnTo>
                  <a:lnTo>
                    <a:pt x="515" y="235"/>
                  </a:lnTo>
                  <a:lnTo>
                    <a:pt x="491" y="259"/>
                  </a:lnTo>
                  <a:lnTo>
                    <a:pt x="408" y="259"/>
                  </a:lnTo>
                  <a:lnTo>
                    <a:pt x="368" y="240"/>
                  </a:lnTo>
                  <a:lnTo>
                    <a:pt x="337" y="257"/>
                  </a:lnTo>
                  <a:lnTo>
                    <a:pt x="337" y="280"/>
                  </a:lnTo>
                  <a:lnTo>
                    <a:pt x="309" y="306"/>
                  </a:lnTo>
                  <a:lnTo>
                    <a:pt x="280" y="306"/>
                  </a:lnTo>
                  <a:lnTo>
                    <a:pt x="268" y="316"/>
                  </a:lnTo>
                  <a:lnTo>
                    <a:pt x="271" y="337"/>
                  </a:lnTo>
                  <a:lnTo>
                    <a:pt x="240" y="321"/>
                  </a:lnTo>
                  <a:lnTo>
                    <a:pt x="209" y="352"/>
                  </a:lnTo>
                  <a:lnTo>
                    <a:pt x="164" y="349"/>
                  </a:lnTo>
                  <a:lnTo>
                    <a:pt x="123" y="375"/>
                  </a:lnTo>
                  <a:lnTo>
                    <a:pt x="85" y="378"/>
                  </a:lnTo>
                  <a:lnTo>
                    <a:pt x="57" y="406"/>
                  </a:lnTo>
                  <a:lnTo>
                    <a:pt x="50" y="440"/>
                  </a:lnTo>
                  <a:lnTo>
                    <a:pt x="19" y="451"/>
                  </a:lnTo>
                  <a:lnTo>
                    <a:pt x="2" y="480"/>
                  </a:lnTo>
                  <a:lnTo>
                    <a:pt x="14" y="494"/>
                  </a:lnTo>
                  <a:lnTo>
                    <a:pt x="0" y="513"/>
                  </a:lnTo>
                  <a:lnTo>
                    <a:pt x="17" y="530"/>
                  </a:lnTo>
                  <a:lnTo>
                    <a:pt x="38" y="516"/>
                  </a:lnTo>
                  <a:lnTo>
                    <a:pt x="71" y="518"/>
                  </a:lnTo>
                  <a:lnTo>
                    <a:pt x="76" y="542"/>
                  </a:lnTo>
                  <a:lnTo>
                    <a:pt x="97" y="551"/>
                  </a:lnTo>
                  <a:lnTo>
                    <a:pt x="119" y="563"/>
                  </a:lnTo>
                  <a:lnTo>
                    <a:pt x="142" y="554"/>
                  </a:lnTo>
                  <a:lnTo>
                    <a:pt x="168" y="589"/>
                  </a:lnTo>
                  <a:lnTo>
                    <a:pt x="195" y="585"/>
                  </a:lnTo>
                  <a:lnTo>
                    <a:pt x="195" y="604"/>
                  </a:lnTo>
                  <a:lnTo>
                    <a:pt x="221" y="608"/>
                  </a:lnTo>
                  <a:lnTo>
                    <a:pt x="242" y="625"/>
                  </a:lnTo>
                  <a:lnTo>
                    <a:pt x="240" y="656"/>
                  </a:lnTo>
                  <a:lnTo>
                    <a:pt x="247" y="675"/>
                  </a:lnTo>
                  <a:lnTo>
                    <a:pt x="223" y="701"/>
                  </a:lnTo>
                  <a:lnTo>
                    <a:pt x="235" y="732"/>
                  </a:lnTo>
                  <a:lnTo>
                    <a:pt x="221" y="753"/>
                  </a:lnTo>
                  <a:lnTo>
                    <a:pt x="233" y="775"/>
                  </a:lnTo>
                  <a:lnTo>
                    <a:pt x="209" y="806"/>
                  </a:lnTo>
                  <a:lnTo>
                    <a:pt x="180" y="806"/>
                  </a:lnTo>
                  <a:lnTo>
                    <a:pt x="154" y="825"/>
                  </a:lnTo>
                  <a:lnTo>
                    <a:pt x="173" y="846"/>
                  </a:lnTo>
                  <a:lnTo>
                    <a:pt x="164" y="872"/>
                  </a:lnTo>
                  <a:lnTo>
                    <a:pt x="183" y="894"/>
                  </a:lnTo>
                  <a:lnTo>
                    <a:pt x="199" y="908"/>
                  </a:lnTo>
                  <a:lnTo>
                    <a:pt x="192" y="929"/>
                  </a:lnTo>
                  <a:lnTo>
                    <a:pt x="192" y="960"/>
                  </a:lnTo>
                  <a:lnTo>
                    <a:pt x="209" y="989"/>
                  </a:lnTo>
                  <a:lnTo>
                    <a:pt x="278" y="991"/>
                  </a:lnTo>
                  <a:lnTo>
                    <a:pt x="301" y="1003"/>
                  </a:lnTo>
                  <a:lnTo>
                    <a:pt x="337" y="984"/>
                  </a:lnTo>
                  <a:lnTo>
                    <a:pt x="351" y="960"/>
                  </a:lnTo>
                  <a:lnTo>
                    <a:pt x="375" y="960"/>
                  </a:lnTo>
                  <a:lnTo>
                    <a:pt x="394" y="982"/>
                  </a:lnTo>
                  <a:lnTo>
                    <a:pt x="463" y="974"/>
                  </a:lnTo>
                  <a:lnTo>
                    <a:pt x="480" y="955"/>
                  </a:lnTo>
                  <a:lnTo>
                    <a:pt x="508" y="955"/>
                  </a:lnTo>
                  <a:lnTo>
                    <a:pt x="529" y="979"/>
                  </a:lnTo>
                  <a:lnTo>
                    <a:pt x="551" y="982"/>
                  </a:lnTo>
                  <a:lnTo>
                    <a:pt x="584" y="963"/>
                  </a:lnTo>
                  <a:lnTo>
                    <a:pt x="615" y="977"/>
                  </a:lnTo>
                  <a:lnTo>
                    <a:pt x="639" y="974"/>
                  </a:lnTo>
                  <a:lnTo>
                    <a:pt x="679" y="984"/>
                  </a:lnTo>
                  <a:lnTo>
                    <a:pt x="717" y="998"/>
                  </a:lnTo>
                  <a:lnTo>
                    <a:pt x="734" y="979"/>
                  </a:lnTo>
                  <a:lnTo>
                    <a:pt x="767" y="960"/>
                  </a:lnTo>
                  <a:lnTo>
                    <a:pt x="760" y="922"/>
                  </a:lnTo>
                  <a:lnTo>
                    <a:pt x="788" y="903"/>
                  </a:lnTo>
                  <a:lnTo>
                    <a:pt x="826" y="934"/>
                  </a:lnTo>
                  <a:lnTo>
                    <a:pt x="848" y="932"/>
                  </a:lnTo>
                  <a:lnTo>
                    <a:pt x="859" y="960"/>
                  </a:lnTo>
                  <a:lnTo>
                    <a:pt x="876" y="984"/>
                  </a:lnTo>
                  <a:lnTo>
                    <a:pt x="890" y="970"/>
                  </a:lnTo>
                  <a:lnTo>
                    <a:pt x="890" y="944"/>
                  </a:lnTo>
                  <a:lnTo>
                    <a:pt x="919" y="915"/>
                  </a:lnTo>
                  <a:lnTo>
                    <a:pt x="962" y="922"/>
                  </a:lnTo>
                  <a:lnTo>
                    <a:pt x="995" y="922"/>
                  </a:lnTo>
                  <a:lnTo>
                    <a:pt x="1019" y="925"/>
                  </a:lnTo>
                  <a:lnTo>
                    <a:pt x="1028" y="903"/>
                  </a:lnTo>
                  <a:lnTo>
                    <a:pt x="1049" y="913"/>
                  </a:lnTo>
                  <a:lnTo>
                    <a:pt x="1073" y="896"/>
                  </a:lnTo>
                  <a:lnTo>
                    <a:pt x="1071" y="870"/>
                  </a:lnTo>
                  <a:lnTo>
                    <a:pt x="1030" y="851"/>
                  </a:lnTo>
                  <a:lnTo>
                    <a:pt x="1033" y="822"/>
                  </a:lnTo>
                  <a:lnTo>
                    <a:pt x="1052" y="803"/>
                  </a:lnTo>
                  <a:lnTo>
                    <a:pt x="1057" y="784"/>
                  </a:lnTo>
                  <a:lnTo>
                    <a:pt x="1071" y="775"/>
                  </a:lnTo>
                  <a:lnTo>
                    <a:pt x="1092" y="780"/>
                  </a:lnTo>
                  <a:lnTo>
                    <a:pt x="1109" y="765"/>
                  </a:lnTo>
                  <a:lnTo>
                    <a:pt x="1137" y="765"/>
                  </a:lnTo>
                  <a:lnTo>
                    <a:pt x="1147" y="742"/>
                  </a:lnTo>
                  <a:lnTo>
                    <a:pt x="1178" y="744"/>
                  </a:lnTo>
                  <a:lnTo>
                    <a:pt x="1175" y="713"/>
                  </a:lnTo>
                  <a:lnTo>
                    <a:pt x="1194" y="696"/>
                  </a:lnTo>
                  <a:lnTo>
                    <a:pt x="1225" y="694"/>
                  </a:lnTo>
                  <a:lnTo>
                    <a:pt x="1216" y="651"/>
                  </a:lnTo>
                  <a:lnTo>
                    <a:pt x="1235" y="635"/>
                  </a:lnTo>
                  <a:lnTo>
                    <a:pt x="1237" y="594"/>
                  </a:lnTo>
                  <a:lnTo>
                    <a:pt x="1237" y="59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8A09FD9E-37B0-3D38-0C15-B453476A1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1827"/>
              <a:ext cx="278" cy="214"/>
            </a:xfrm>
            <a:custGeom>
              <a:avLst/>
              <a:gdLst>
                <a:gd name="T0" fmla="*/ 275 w 278"/>
                <a:gd name="T1" fmla="*/ 98 h 214"/>
                <a:gd name="T2" fmla="*/ 249 w 278"/>
                <a:gd name="T3" fmla="*/ 100 h 214"/>
                <a:gd name="T4" fmla="*/ 233 w 278"/>
                <a:gd name="T5" fmla="*/ 112 h 214"/>
                <a:gd name="T6" fmla="*/ 244 w 278"/>
                <a:gd name="T7" fmla="*/ 124 h 214"/>
                <a:gd name="T8" fmla="*/ 247 w 278"/>
                <a:gd name="T9" fmla="*/ 150 h 214"/>
                <a:gd name="T10" fmla="*/ 230 w 278"/>
                <a:gd name="T11" fmla="*/ 167 h 214"/>
                <a:gd name="T12" fmla="*/ 209 w 278"/>
                <a:gd name="T13" fmla="*/ 152 h 214"/>
                <a:gd name="T14" fmla="*/ 183 w 278"/>
                <a:gd name="T15" fmla="*/ 148 h 214"/>
                <a:gd name="T16" fmla="*/ 171 w 278"/>
                <a:gd name="T17" fmla="*/ 162 h 214"/>
                <a:gd name="T18" fmla="*/ 147 w 278"/>
                <a:gd name="T19" fmla="*/ 167 h 214"/>
                <a:gd name="T20" fmla="*/ 133 w 278"/>
                <a:gd name="T21" fmla="*/ 188 h 214"/>
                <a:gd name="T22" fmla="*/ 114 w 278"/>
                <a:gd name="T23" fmla="*/ 188 h 214"/>
                <a:gd name="T24" fmla="*/ 95 w 278"/>
                <a:gd name="T25" fmla="*/ 195 h 214"/>
                <a:gd name="T26" fmla="*/ 90 w 278"/>
                <a:gd name="T27" fmla="*/ 209 h 214"/>
                <a:gd name="T28" fmla="*/ 69 w 278"/>
                <a:gd name="T29" fmla="*/ 214 h 214"/>
                <a:gd name="T30" fmla="*/ 52 w 278"/>
                <a:gd name="T31" fmla="*/ 195 h 214"/>
                <a:gd name="T32" fmla="*/ 59 w 278"/>
                <a:gd name="T33" fmla="*/ 169 h 214"/>
                <a:gd name="T34" fmla="*/ 36 w 278"/>
                <a:gd name="T35" fmla="*/ 157 h 214"/>
                <a:gd name="T36" fmla="*/ 43 w 278"/>
                <a:gd name="T37" fmla="*/ 143 h 214"/>
                <a:gd name="T38" fmla="*/ 24 w 278"/>
                <a:gd name="T39" fmla="*/ 129 h 214"/>
                <a:gd name="T40" fmla="*/ 7 w 278"/>
                <a:gd name="T41" fmla="*/ 107 h 214"/>
                <a:gd name="T42" fmla="*/ 19 w 278"/>
                <a:gd name="T43" fmla="*/ 88 h 214"/>
                <a:gd name="T44" fmla="*/ 0 w 278"/>
                <a:gd name="T45" fmla="*/ 64 h 214"/>
                <a:gd name="T46" fmla="*/ 36 w 278"/>
                <a:gd name="T47" fmla="*/ 48 h 214"/>
                <a:gd name="T48" fmla="*/ 50 w 278"/>
                <a:gd name="T49" fmla="*/ 55 h 214"/>
                <a:gd name="T50" fmla="*/ 74 w 278"/>
                <a:gd name="T51" fmla="*/ 57 h 214"/>
                <a:gd name="T52" fmla="*/ 66 w 278"/>
                <a:gd name="T53" fmla="*/ 33 h 214"/>
                <a:gd name="T54" fmla="*/ 83 w 278"/>
                <a:gd name="T55" fmla="*/ 26 h 214"/>
                <a:gd name="T56" fmla="*/ 104 w 278"/>
                <a:gd name="T57" fmla="*/ 29 h 214"/>
                <a:gd name="T58" fmla="*/ 128 w 278"/>
                <a:gd name="T59" fmla="*/ 17 h 214"/>
                <a:gd name="T60" fmla="*/ 140 w 278"/>
                <a:gd name="T61" fmla="*/ 0 h 214"/>
                <a:gd name="T62" fmla="*/ 168 w 278"/>
                <a:gd name="T63" fmla="*/ 0 h 214"/>
                <a:gd name="T64" fmla="*/ 176 w 278"/>
                <a:gd name="T65" fmla="*/ 12 h 214"/>
                <a:gd name="T66" fmla="*/ 192 w 278"/>
                <a:gd name="T67" fmla="*/ 17 h 214"/>
                <a:gd name="T68" fmla="*/ 197 w 278"/>
                <a:gd name="T69" fmla="*/ 26 h 214"/>
                <a:gd name="T70" fmla="*/ 214 w 278"/>
                <a:gd name="T71" fmla="*/ 22 h 214"/>
                <a:gd name="T72" fmla="*/ 209 w 278"/>
                <a:gd name="T73" fmla="*/ 41 h 214"/>
                <a:gd name="T74" fmla="*/ 235 w 278"/>
                <a:gd name="T75" fmla="*/ 45 h 214"/>
                <a:gd name="T76" fmla="*/ 244 w 278"/>
                <a:gd name="T77" fmla="*/ 64 h 214"/>
                <a:gd name="T78" fmla="*/ 261 w 278"/>
                <a:gd name="T79" fmla="*/ 64 h 214"/>
                <a:gd name="T80" fmla="*/ 278 w 278"/>
                <a:gd name="T81" fmla="*/ 83 h 214"/>
                <a:gd name="T82" fmla="*/ 275 w 278"/>
                <a:gd name="T83" fmla="*/ 98 h 214"/>
                <a:gd name="T84" fmla="*/ 275 w 278"/>
                <a:gd name="T85" fmla="*/ 9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8" h="214">
                  <a:moveTo>
                    <a:pt x="275" y="98"/>
                  </a:moveTo>
                  <a:lnTo>
                    <a:pt x="249" y="100"/>
                  </a:lnTo>
                  <a:lnTo>
                    <a:pt x="233" y="112"/>
                  </a:lnTo>
                  <a:lnTo>
                    <a:pt x="244" y="124"/>
                  </a:lnTo>
                  <a:lnTo>
                    <a:pt x="247" y="150"/>
                  </a:lnTo>
                  <a:lnTo>
                    <a:pt x="230" y="167"/>
                  </a:lnTo>
                  <a:lnTo>
                    <a:pt x="209" y="152"/>
                  </a:lnTo>
                  <a:lnTo>
                    <a:pt x="183" y="148"/>
                  </a:lnTo>
                  <a:lnTo>
                    <a:pt x="171" y="162"/>
                  </a:lnTo>
                  <a:lnTo>
                    <a:pt x="147" y="167"/>
                  </a:lnTo>
                  <a:lnTo>
                    <a:pt x="133" y="188"/>
                  </a:lnTo>
                  <a:lnTo>
                    <a:pt x="114" y="188"/>
                  </a:lnTo>
                  <a:lnTo>
                    <a:pt x="95" y="195"/>
                  </a:lnTo>
                  <a:lnTo>
                    <a:pt x="90" y="209"/>
                  </a:lnTo>
                  <a:lnTo>
                    <a:pt x="69" y="214"/>
                  </a:lnTo>
                  <a:lnTo>
                    <a:pt x="52" y="195"/>
                  </a:lnTo>
                  <a:lnTo>
                    <a:pt x="59" y="169"/>
                  </a:lnTo>
                  <a:lnTo>
                    <a:pt x="36" y="157"/>
                  </a:lnTo>
                  <a:lnTo>
                    <a:pt x="43" y="143"/>
                  </a:lnTo>
                  <a:lnTo>
                    <a:pt x="24" y="129"/>
                  </a:lnTo>
                  <a:lnTo>
                    <a:pt x="7" y="107"/>
                  </a:lnTo>
                  <a:lnTo>
                    <a:pt x="19" y="88"/>
                  </a:lnTo>
                  <a:lnTo>
                    <a:pt x="0" y="64"/>
                  </a:lnTo>
                  <a:lnTo>
                    <a:pt x="36" y="48"/>
                  </a:lnTo>
                  <a:lnTo>
                    <a:pt x="50" y="55"/>
                  </a:lnTo>
                  <a:lnTo>
                    <a:pt x="74" y="57"/>
                  </a:lnTo>
                  <a:lnTo>
                    <a:pt x="66" y="33"/>
                  </a:lnTo>
                  <a:lnTo>
                    <a:pt x="83" y="26"/>
                  </a:lnTo>
                  <a:lnTo>
                    <a:pt x="104" y="29"/>
                  </a:lnTo>
                  <a:lnTo>
                    <a:pt x="128" y="17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76" y="12"/>
                  </a:lnTo>
                  <a:lnTo>
                    <a:pt x="192" y="17"/>
                  </a:lnTo>
                  <a:lnTo>
                    <a:pt x="197" y="26"/>
                  </a:lnTo>
                  <a:lnTo>
                    <a:pt x="214" y="22"/>
                  </a:lnTo>
                  <a:lnTo>
                    <a:pt x="209" y="41"/>
                  </a:lnTo>
                  <a:lnTo>
                    <a:pt x="235" y="45"/>
                  </a:lnTo>
                  <a:lnTo>
                    <a:pt x="244" y="64"/>
                  </a:lnTo>
                  <a:lnTo>
                    <a:pt x="261" y="64"/>
                  </a:lnTo>
                  <a:lnTo>
                    <a:pt x="278" y="83"/>
                  </a:lnTo>
                  <a:lnTo>
                    <a:pt x="275" y="98"/>
                  </a:lnTo>
                  <a:lnTo>
                    <a:pt x="275" y="98"/>
                  </a:lnTo>
                  <a:close/>
                </a:path>
              </a:pathLst>
            </a:custGeom>
            <a:solidFill>
              <a:srgbClr val="F59A00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163AD591-03A9-3AE6-8878-E4794F1FC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" y="1889"/>
              <a:ext cx="838" cy="1046"/>
            </a:xfrm>
            <a:custGeom>
              <a:avLst/>
              <a:gdLst>
                <a:gd name="T0" fmla="*/ 520 w 838"/>
                <a:gd name="T1" fmla="*/ 40 h 1046"/>
                <a:gd name="T2" fmla="*/ 491 w 838"/>
                <a:gd name="T3" fmla="*/ 93 h 1046"/>
                <a:gd name="T4" fmla="*/ 413 w 838"/>
                <a:gd name="T5" fmla="*/ 59 h 1046"/>
                <a:gd name="T6" fmla="*/ 334 w 838"/>
                <a:gd name="T7" fmla="*/ 138 h 1046"/>
                <a:gd name="T8" fmla="*/ 285 w 838"/>
                <a:gd name="T9" fmla="*/ 140 h 1046"/>
                <a:gd name="T10" fmla="*/ 235 w 838"/>
                <a:gd name="T11" fmla="*/ 131 h 1046"/>
                <a:gd name="T12" fmla="*/ 171 w 838"/>
                <a:gd name="T13" fmla="*/ 174 h 1046"/>
                <a:gd name="T14" fmla="*/ 121 w 838"/>
                <a:gd name="T15" fmla="*/ 171 h 1046"/>
                <a:gd name="T16" fmla="*/ 45 w 838"/>
                <a:gd name="T17" fmla="*/ 231 h 1046"/>
                <a:gd name="T18" fmla="*/ 0 w 838"/>
                <a:gd name="T19" fmla="*/ 304 h 1046"/>
                <a:gd name="T20" fmla="*/ 71 w 838"/>
                <a:gd name="T21" fmla="*/ 366 h 1046"/>
                <a:gd name="T22" fmla="*/ 95 w 838"/>
                <a:gd name="T23" fmla="*/ 437 h 1046"/>
                <a:gd name="T24" fmla="*/ 135 w 838"/>
                <a:gd name="T25" fmla="*/ 504 h 1046"/>
                <a:gd name="T26" fmla="*/ 137 w 838"/>
                <a:gd name="T27" fmla="*/ 582 h 1046"/>
                <a:gd name="T28" fmla="*/ 199 w 838"/>
                <a:gd name="T29" fmla="*/ 630 h 1046"/>
                <a:gd name="T30" fmla="*/ 263 w 838"/>
                <a:gd name="T31" fmla="*/ 680 h 1046"/>
                <a:gd name="T32" fmla="*/ 313 w 838"/>
                <a:gd name="T33" fmla="*/ 675 h 1046"/>
                <a:gd name="T34" fmla="*/ 363 w 838"/>
                <a:gd name="T35" fmla="*/ 746 h 1046"/>
                <a:gd name="T36" fmla="*/ 403 w 838"/>
                <a:gd name="T37" fmla="*/ 806 h 1046"/>
                <a:gd name="T38" fmla="*/ 448 w 838"/>
                <a:gd name="T39" fmla="*/ 865 h 1046"/>
                <a:gd name="T40" fmla="*/ 508 w 838"/>
                <a:gd name="T41" fmla="*/ 882 h 1046"/>
                <a:gd name="T42" fmla="*/ 572 w 838"/>
                <a:gd name="T43" fmla="*/ 960 h 1046"/>
                <a:gd name="T44" fmla="*/ 631 w 838"/>
                <a:gd name="T45" fmla="*/ 1046 h 1046"/>
                <a:gd name="T46" fmla="*/ 653 w 838"/>
                <a:gd name="T47" fmla="*/ 994 h 1046"/>
                <a:gd name="T48" fmla="*/ 688 w 838"/>
                <a:gd name="T49" fmla="*/ 953 h 1046"/>
                <a:gd name="T50" fmla="*/ 681 w 838"/>
                <a:gd name="T51" fmla="*/ 915 h 1046"/>
                <a:gd name="T52" fmla="*/ 710 w 838"/>
                <a:gd name="T53" fmla="*/ 872 h 1046"/>
                <a:gd name="T54" fmla="*/ 748 w 838"/>
                <a:gd name="T55" fmla="*/ 846 h 1046"/>
                <a:gd name="T56" fmla="*/ 745 w 838"/>
                <a:gd name="T57" fmla="*/ 784 h 1046"/>
                <a:gd name="T58" fmla="*/ 750 w 838"/>
                <a:gd name="T59" fmla="*/ 751 h 1046"/>
                <a:gd name="T60" fmla="*/ 767 w 838"/>
                <a:gd name="T61" fmla="*/ 718 h 1046"/>
                <a:gd name="T62" fmla="*/ 807 w 838"/>
                <a:gd name="T63" fmla="*/ 668 h 1046"/>
                <a:gd name="T64" fmla="*/ 793 w 838"/>
                <a:gd name="T65" fmla="*/ 599 h 1046"/>
                <a:gd name="T66" fmla="*/ 786 w 838"/>
                <a:gd name="T67" fmla="*/ 549 h 1046"/>
                <a:gd name="T68" fmla="*/ 783 w 838"/>
                <a:gd name="T69" fmla="*/ 499 h 1046"/>
                <a:gd name="T70" fmla="*/ 790 w 838"/>
                <a:gd name="T71" fmla="*/ 447 h 1046"/>
                <a:gd name="T72" fmla="*/ 755 w 838"/>
                <a:gd name="T73" fmla="*/ 411 h 1046"/>
                <a:gd name="T74" fmla="*/ 745 w 838"/>
                <a:gd name="T75" fmla="*/ 364 h 1046"/>
                <a:gd name="T76" fmla="*/ 800 w 838"/>
                <a:gd name="T77" fmla="*/ 345 h 1046"/>
                <a:gd name="T78" fmla="*/ 812 w 838"/>
                <a:gd name="T79" fmla="*/ 292 h 1046"/>
                <a:gd name="T80" fmla="*/ 814 w 838"/>
                <a:gd name="T81" fmla="*/ 240 h 1046"/>
                <a:gd name="T82" fmla="*/ 831 w 838"/>
                <a:gd name="T83" fmla="*/ 195 h 1046"/>
                <a:gd name="T84" fmla="*/ 812 w 838"/>
                <a:gd name="T85" fmla="*/ 147 h 1046"/>
                <a:gd name="T86" fmla="*/ 786 w 838"/>
                <a:gd name="T87" fmla="*/ 124 h 1046"/>
                <a:gd name="T88" fmla="*/ 733 w 838"/>
                <a:gd name="T89" fmla="*/ 93 h 1046"/>
                <a:gd name="T90" fmla="*/ 688 w 838"/>
                <a:gd name="T91" fmla="*/ 90 h 1046"/>
                <a:gd name="T92" fmla="*/ 662 w 838"/>
                <a:gd name="T93" fmla="*/ 57 h 1046"/>
                <a:gd name="T94" fmla="*/ 608 w 838"/>
                <a:gd name="T95" fmla="*/ 69 h 1046"/>
                <a:gd name="T96" fmla="*/ 605 w 838"/>
                <a:gd name="T97" fmla="*/ 33 h 1046"/>
                <a:gd name="T98" fmla="*/ 558 w 838"/>
                <a:gd name="T99" fmla="*/ 0 h 1046"/>
                <a:gd name="T100" fmla="*/ 536 w 838"/>
                <a:gd name="T101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8" h="1046">
                  <a:moveTo>
                    <a:pt x="536" y="0"/>
                  </a:moveTo>
                  <a:lnTo>
                    <a:pt x="520" y="40"/>
                  </a:lnTo>
                  <a:lnTo>
                    <a:pt x="491" y="50"/>
                  </a:lnTo>
                  <a:lnTo>
                    <a:pt x="491" y="93"/>
                  </a:lnTo>
                  <a:lnTo>
                    <a:pt x="453" y="64"/>
                  </a:lnTo>
                  <a:lnTo>
                    <a:pt x="413" y="59"/>
                  </a:lnTo>
                  <a:lnTo>
                    <a:pt x="334" y="109"/>
                  </a:lnTo>
                  <a:lnTo>
                    <a:pt x="334" y="138"/>
                  </a:lnTo>
                  <a:lnTo>
                    <a:pt x="315" y="157"/>
                  </a:lnTo>
                  <a:lnTo>
                    <a:pt x="285" y="140"/>
                  </a:lnTo>
                  <a:lnTo>
                    <a:pt x="268" y="150"/>
                  </a:lnTo>
                  <a:lnTo>
                    <a:pt x="235" y="131"/>
                  </a:lnTo>
                  <a:lnTo>
                    <a:pt x="197" y="145"/>
                  </a:lnTo>
                  <a:lnTo>
                    <a:pt x="171" y="174"/>
                  </a:lnTo>
                  <a:lnTo>
                    <a:pt x="145" y="150"/>
                  </a:lnTo>
                  <a:lnTo>
                    <a:pt x="121" y="171"/>
                  </a:lnTo>
                  <a:lnTo>
                    <a:pt x="85" y="169"/>
                  </a:lnTo>
                  <a:lnTo>
                    <a:pt x="45" y="231"/>
                  </a:lnTo>
                  <a:lnTo>
                    <a:pt x="42" y="266"/>
                  </a:lnTo>
                  <a:lnTo>
                    <a:pt x="0" y="304"/>
                  </a:lnTo>
                  <a:lnTo>
                    <a:pt x="33" y="340"/>
                  </a:lnTo>
                  <a:lnTo>
                    <a:pt x="71" y="366"/>
                  </a:lnTo>
                  <a:lnTo>
                    <a:pt x="69" y="407"/>
                  </a:lnTo>
                  <a:lnTo>
                    <a:pt x="95" y="437"/>
                  </a:lnTo>
                  <a:lnTo>
                    <a:pt x="92" y="475"/>
                  </a:lnTo>
                  <a:lnTo>
                    <a:pt x="135" y="504"/>
                  </a:lnTo>
                  <a:lnTo>
                    <a:pt x="130" y="549"/>
                  </a:lnTo>
                  <a:lnTo>
                    <a:pt x="137" y="582"/>
                  </a:lnTo>
                  <a:lnTo>
                    <a:pt x="171" y="599"/>
                  </a:lnTo>
                  <a:lnTo>
                    <a:pt x="199" y="630"/>
                  </a:lnTo>
                  <a:lnTo>
                    <a:pt x="223" y="668"/>
                  </a:lnTo>
                  <a:lnTo>
                    <a:pt x="263" y="680"/>
                  </a:lnTo>
                  <a:lnTo>
                    <a:pt x="275" y="670"/>
                  </a:lnTo>
                  <a:lnTo>
                    <a:pt x="313" y="675"/>
                  </a:lnTo>
                  <a:lnTo>
                    <a:pt x="358" y="708"/>
                  </a:lnTo>
                  <a:lnTo>
                    <a:pt x="363" y="746"/>
                  </a:lnTo>
                  <a:lnTo>
                    <a:pt x="403" y="787"/>
                  </a:lnTo>
                  <a:lnTo>
                    <a:pt x="403" y="806"/>
                  </a:lnTo>
                  <a:lnTo>
                    <a:pt x="441" y="837"/>
                  </a:lnTo>
                  <a:lnTo>
                    <a:pt x="448" y="865"/>
                  </a:lnTo>
                  <a:lnTo>
                    <a:pt x="472" y="882"/>
                  </a:lnTo>
                  <a:lnTo>
                    <a:pt x="508" y="882"/>
                  </a:lnTo>
                  <a:lnTo>
                    <a:pt x="541" y="915"/>
                  </a:lnTo>
                  <a:lnTo>
                    <a:pt x="572" y="960"/>
                  </a:lnTo>
                  <a:lnTo>
                    <a:pt x="574" y="1008"/>
                  </a:lnTo>
                  <a:lnTo>
                    <a:pt x="631" y="1046"/>
                  </a:lnTo>
                  <a:lnTo>
                    <a:pt x="653" y="1015"/>
                  </a:lnTo>
                  <a:lnTo>
                    <a:pt x="653" y="994"/>
                  </a:lnTo>
                  <a:lnTo>
                    <a:pt x="660" y="965"/>
                  </a:lnTo>
                  <a:lnTo>
                    <a:pt x="688" y="953"/>
                  </a:lnTo>
                  <a:lnTo>
                    <a:pt x="693" y="934"/>
                  </a:lnTo>
                  <a:lnTo>
                    <a:pt x="681" y="915"/>
                  </a:lnTo>
                  <a:lnTo>
                    <a:pt x="688" y="865"/>
                  </a:lnTo>
                  <a:lnTo>
                    <a:pt x="710" y="872"/>
                  </a:lnTo>
                  <a:lnTo>
                    <a:pt x="717" y="858"/>
                  </a:lnTo>
                  <a:lnTo>
                    <a:pt x="748" y="846"/>
                  </a:lnTo>
                  <a:lnTo>
                    <a:pt x="762" y="815"/>
                  </a:lnTo>
                  <a:lnTo>
                    <a:pt x="745" y="784"/>
                  </a:lnTo>
                  <a:lnTo>
                    <a:pt x="771" y="773"/>
                  </a:lnTo>
                  <a:lnTo>
                    <a:pt x="750" y="751"/>
                  </a:lnTo>
                  <a:lnTo>
                    <a:pt x="767" y="737"/>
                  </a:lnTo>
                  <a:lnTo>
                    <a:pt x="767" y="718"/>
                  </a:lnTo>
                  <a:lnTo>
                    <a:pt x="783" y="704"/>
                  </a:lnTo>
                  <a:lnTo>
                    <a:pt x="807" y="668"/>
                  </a:lnTo>
                  <a:lnTo>
                    <a:pt x="790" y="639"/>
                  </a:lnTo>
                  <a:lnTo>
                    <a:pt x="793" y="599"/>
                  </a:lnTo>
                  <a:lnTo>
                    <a:pt x="793" y="575"/>
                  </a:lnTo>
                  <a:lnTo>
                    <a:pt x="786" y="549"/>
                  </a:lnTo>
                  <a:lnTo>
                    <a:pt x="800" y="528"/>
                  </a:lnTo>
                  <a:lnTo>
                    <a:pt x="783" y="499"/>
                  </a:lnTo>
                  <a:lnTo>
                    <a:pt x="783" y="468"/>
                  </a:lnTo>
                  <a:lnTo>
                    <a:pt x="790" y="447"/>
                  </a:lnTo>
                  <a:lnTo>
                    <a:pt x="774" y="433"/>
                  </a:lnTo>
                  <a:lnTo>
                    <a:pt x="755" y="411"/>
                  </a:lnTo>
                  <a:lnTo>
                    <a:pt x="764" y="385"/>
                  </a:lnTo>
                  <a:lnTo>
                    <a:pt x="745" y="364"/>
                  </a:lnTo>
                  <a:lnTo>
                    <a:pt x="771" y="345"/>
                  </a:lnTo>
                  <a:lnTo>
                    <a:pt x="800" y="345"/>
                  </a:lnTo>
                  <a:lnTo>
                    <a:pt x="824" y="314"/>
                  </a:lnTo>
                  <a:lnTo>
                    <a:pt x="812" y="292"/>
                  </a:lnTo>
                  <a:lnTo>
                    <a:pt x="826" y="271"/>
                  </a:lnTo>
                  <a:lnTo>
                    <a:pt x="814" y="240"/>
                  </a:lnTo>
                  <a:lnTo>
                    <a:pt x="838" y="214"/>
                  </a:lnTo>
                  <a:lnTo>
                    <a:pt x="831" y="195"/>
                  </a:lnTo>
                  <a:lnTo>
                    <a:pt x="833" y="164"/>
                  </a:lnTo>
                  <a:lnTo>
                    <a:pt x="812" y="147"/>
                  </a:lnTo>
                  <a:lnTo>
                    <a:pt x="786" y="143"/>
                  </a:lnTo>
                  <a:lnTo>
                    <a:pt x="786" y="124"/>
                  </a:lnTo>
                  <a:lnTo>
                    <a:pt x="759" y="128"/>
                  </a:lnTo>
                  <a:lnTo>
                    <a:pt x="733" y="93"/>
                  </a:lnTo>
                  <a:lnTo>
                    <a:pt x="710" y="102"/>
                  </a:lnTo>
                  <a:lnTo>
                    <a:pt x="688" y="90"/>
                  </a:lnTo>
                  <a:lnTo>
                    <a:pt x="667" y="81"/>
                  </a:lnTo>
                  <a:lnTo>
                    <a:pt x="662" y="57"/>
                  </a:lnTo>
                  <a:lnTo>
                    <a:pt x="629" y="55"/>
                  </a:lnTo>
                  <a:lnTo>
                    <a:pt x="608" y="69"/>
                  </a:lnTo>
                  <a:lnTo>
                    <a:pt x="591" y="52"/>
                  </a:lnTo>
                  <a:lnTo>
                    <a:pt x="605" y="33"/>
                  </a:lnTo>
                  <a:lnTo>
                    <a:pt x="593" y="19"/>
                  </a:lnTo>
                  <a:lnTo>
                    <a:pt x="558" y="0"/>
                  </a:lnTo>
                  <a:lnTo>
                    <a:pt x="536" y="0"/>
                  </a:lnTo>
                  <a:lnTo>
                    <a:pt x="536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EA13DFB1-9A23-D8EE-CAB0-0B1478609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787"/>
              <a:ext cx="865" cy="575"/>
            </a:xfrm>
            <a:custGeom>
              <a:avLst/>
              <a:gdLst>
                <a:gd name="T0" fmla="*/ 855 w 865"/>
                <a:gd name="T1" fmla="*/ 40 h 575"/>
                <a:gd name="T2" fmla="*/ 824 w 865"/>
                <a:gd name="T3" fmla="*/ 131 h 575"/>
                <a:gd name="T4" fmla="*/ 786 w 865"/>
                <a:gd name="T5" fmla="*/ 195 h 575"/>
                <a:gd name="T6" fmla="*/ 801 w 865"/>
                <a:gd name="T7" fmla="*/ 252 h 575"/>
                <a:gd name="T8" fmla="*/ 817 w 865"/>
                <a:gd name="T9" fmla="*/ 302 h 575"/>
                <a:gd name="T10" fmla="*/ 810 w 865"/>
                <a:gd name="T11" fmla="*/ 364 h 575"/>
                <a:gd name="T12" fmla="*/ 831 w 865"/>
                <a:gd name="T13" fmla="*/ 430 h 575"/>
                <a:gd name="T14" fmla="*/ 862 w 865"/>
                <a:gd name="T15" fmla="*/ 482 h 575"/>
                <a:gd name="T16" fmla="*/ 836 w 865"/>
                <a:gd name="T17" fmla="*/ 537 h 575"/>
                <a:gd name="T18" fmla="*/ 789 w 865"/>
                <a:gd name="T19" fmla="*/ 530 h 575"/>
                <a:gd name="T20" fmla="*/ 675 w 865"/>
                <a:gd name="T21" fmla="*/ 561 h 575"/>
                <a:gd name="T22" fmla="*/ 596 w 865"/>
                <a:gd name="T23" fmla="*/ 575 h 575"/>
                <a:gd name="T24" fmla="*/ 527 w 865"/>
                <a:gd name="T25" fmla="*/ 539 h 575"/>
                <a:gd name="T26" fmla="*/ 421 w 865"/>
                <a:gd name="T27" fmla="*/ 478 h 575"/>
                <a:gd name="T28" fmla="*/ 373 w 865"/>
                <a:gd name="T29" fmla="*/ 449 h 575"/>
                <a:gd name="T30" fmla="*/ 340 w 865"/>
                <a:gd name="T31" fmla="*/ 454 h 575"/>
                <a:gd name="T32" fmla="*/ 300 w 865"/>
                <a:gd name="T33" fmla="*/ 468 h 575"/>
                <a:gd name="T34" fmla="*/ 281 w 865"/>
                <a:gd name="T35" fmla="*/ 432 h 575"/>
                <a:gd name="T36" fmla="*/ 233 w 865"/>
                <a:gd name="T37" fmla="*/ 416 h 575"/>
                <a:gd name="T38" fmla="*/ 176 w 865"/>
                <a:gd name="T39" fmla="*/ 371 h 575"/>
                <a:gd name="T40" fmla="*/ 81 w 865"/>
                <a:gd name="T41" fmla="*/ 335 h 575"/>
                <a:gd name="T42" fmla="*/ 91 w 865"/>
                <a:gd name="T43" fmla="*/ 276 h 575"/>
                <a:gd name="T44" fmla="*/ 57 w 865"/>
                <a:gd name="T45" fmla="*/ 218 h 575"/>
                <a:gd name="T46" fmla="*/ 29 w 865"/>
                <a:gd name="T47" fmla="*/ 185 h 575"/>
                <a:gd name="T48" fmla="*/ 5 w 865"/>
                <a:gd name="T49" fmla="*/ 145 h 575"/>
                <a:gd name="T50" fmla="*/ 67 w 865"/>
                <a:gd name="T51" fmla="*/ 109 h 575"/>
                <a:gd name="T52" fmla="*/ 143 w 865"/>
                <a:gd name="T53" fmla="*/ 81 h 575"/>
                <a:gd name="T54" fmla="*/ 219 w 865"/>
                <a:gd name="T55" fmla="*/ 45 h 575"/>
                <a:gd name="T56" fmla="*/ 243 w 865"/>
                <a:gd name="T57" fmla="*/ 73 h 575"/>
                <a:gd name="T58" fmla="*/ 278 w 865"/>
                <a:gd name="T59" fmla="*/ 64 h 575"/>
                <a:gd name="T60" fmla="*/ 349 w 865"/>
                <a:gd name="T61" fmla="*/ 47 h 575"/>
                <a:gd name="T62" fmla="*/ 368 w 865"/>
                <a:gd name="T63" fmla="*/ 100 h 575"/>
                <a:gd name="T64" fmla="*/ 411 w 865"/>
                <a:gd name="T65" fmla="*/ 121 h 575"/>
                <a:gd name="T66" fmla="*/ 470 w 865"/>
                <a:gd name="T67" fmla="*/ 164 h 575"/>
                <a:gd name="T68" fmla="*/ 551 w 865"/>
                <a:gd name="T69" fmla="*/ 154 h 575"/>
                <a:gd name="T70" fmla="*/ 587 w 865"/>
                <a:gd name="T71" fmla="*/ 90 h 575"/>
                <a:gd name="T72" fmla="*/ 637 w 865"/>
                <a:gd name="T73" fmla="*/ 47 h 575"/>
                <a:gd name="T74" fmla="*/ 701 w 865"/>
                <a:gd name="T75" fmla="*/ 66 h 575"/>
                <a:gd name="T76" fmla="*/ 801 w 865"/>
                <a:gd name="T77" fmla="*/ 66 h 575"/>
                <a:gd name="T78" fmla="*/ 817 w 865"/>
                <a:gd name="T79" fmla="*/ 16 h 575"/>
                <a:gd name="T80" fmla="*/ 865 w 865"/>
                <a:gd name="T81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5" h="575">
                  <a:moveTo>
                    <a:pt x="865" y="0"/>
                  </a:moveTo>
                  <a:lnTo>
                    <a:pt x="855" y="40"/>
                  </a:lnTo>
                  <a:lnTo>
                    <a:pt x="831" y="88"/>
                  </a:lnTo>
                  <a:lnTo>
                    <a:pt x="824" y="131"/>
                  </a:lnTo>
                  <a:lnTo>
                    <a:pt x="839" y="152"/>
                  </a:lnTo>
                  <a:lnTo>
                    <a:pt x="786" y="195"/>
                  </a:lnTo>
                  <a:lnTo>
                    <a:pt x="786" y="223"/>
                  </a:lnTo>
                  <a:lnTo>
                    <a:pt x="801" y="252"/>
                  </a:lnTo>
                  <a:lnTo>
                    <a:pt x="805" y="290"/>
                  </a:lnTo>
                  <a:lnTo>
                    <a:pt x="817" y="302"/>
                  </a:lnTo>
                  <a:lnTo>
                    <a:pt x="789" y="321"/>
                  </a:lnTo>
                  <a:lnTo>
                    <a:pt x="810" y="364"/>
                  </a:lnTo>
                  <a:lnTo>
                    <a:pt x="831" y="409"/>
                  </a:lnTo>
                  <a:lnTo>
                    <a:pt x="831" y="430"/>
                  </a:lnTo>
                  <a:lnTo>
                    <a:pt x="862" y="444"/>
                  </a:lnTo>
                  <a:lnTo>
                    <a:pt x="862" y="482"/>
                  </a:lnTo>
                  <a:lnTo>
                    <a:pt x="836" y="509"/>
                  </a:lnTo>
                  <a:lnTo>
                    <a:pt x="836" y="537"/>
                  </a:lnTo>
                  <a:lnTo>
                    <a:pt x="820" y="561"/>
                  </a:lnTo>
                  <a:lnTo>
                    <a:pt x="789" y="530"/>
                  </a:lnTo>
                  <a:lnTo>
                    <a:pt x="694" y="530"/>
                  </a:lnTo>
                  <a:lnTo>
                    <a:pt x="675" y="561"/>
                  </a:lnTo>
                  <a:lnTo>
                    <a:pt x="613" y="561"/>
                  </a:lnTo>
                  <a:lnTo>
                    <a:pt x="596" y="575"/>
                  </a:lnTo>
                  <a:lnTo>
                    <a:pt x="558" y="539"/>
                  </a:lnTo>
                  <a:lnTo>
                    <a:pt x="527" y="539"/>
                  </a:lnTo>
                  <a:lnTo>
                    <a:pt x="492" y="494"/>
                  </a:lnTo>
                  <a:lnTo>
                    <a:pt x="421" y="478"/>
                  </a:lnTo>
                  <a:lnTo>
                    <a:pt x="409" y="449"/>
                  </a:lnTo>
                  <a:lnTo>
                    <a:pt x="373" y="449"/>
                  </a:lnTo>
                  <a:lnTo>
                    <a:pt x="373" y="430"/>
                  </a:lnTo>
                  <a:lnTo>
                    <a:pt x="340" y="454"/>
                  </a:lnTo>
                  <a:lnTo>
                    <a:pt x="340" y="482"/>
                  </a:lnTo>
                  <a:lnTo>
                    <a:pt x="300" y="468"/>
                  </a:lnTo>
                  <a:lnTo>
                    <a:pt x="281" y="459"/>
                  </a:lnTo>
                  <a:lnTo>
                    <a:pt x="281" y="432"/>
                  </a:lnTo>
                  <a:lnTo>
                    <a:pt x="254" y="418"/>
                  </a:lnTo>
                  <a:lnTo>
                    <a:pt x="233" y="416"/>
                  </a:lnTo>
                  <a:lnTo>
                    <a:pt x="212" y="392"/>
                  </a:lnTo>
                  <a:lnTo>
                    <a:pt x="176" y="371"/>
                  </a:lnTo>
                  <a:lnTo>
                    <a:pt x="126" y="371"/>
                  </a:lnTo>
                  <a:lnTo>
                    <a:pt x="81" y="335"/>
                  </a:lnTo>
                  <a:lnTo>
                    <a:pt x="72" y="292"/>
                  </a:lnTo>
                  <a:lnTo>
                    <a:pt x="91" y="276"/>
                  </a:lnTo>
                  <a:lnTo>
                    <a:pt x="93" y="235"/>
                  </a:lnTo>
                  <a:lnTo>
                    <a:pt x="57" y="218"/>
                  </a:lnTo>
                  <a:lnTo>
                    <a:pt x="57" y="195"/>
                  </a:lnTo>
                  <a:lnTo>
                    <a:pt x="29" y="185"/>
                  </a:lnTo>
                  <a:lnTo>
                    <a:pt x="0" y="169"/>
                  </a:lnTo>
                  <a:lnTo>
                    <a:pt x="5" y="145"/>
                  </a:lnTo>
                  <a:lnTo>
                    <a:pt x="22" y="119"/>
                  </a:lnTo>
                  <a:lnTo>
                    <a:pt x="67" y="109"/>
                  </a:lnTo>
                  <a:lnTo>
                    <a:pt x="117" y="66"/>
                  </a:lnTo>
                  <a:lnTo>
                    <a:pt x="143" y="81"/>
                  </a:lnTo>
                  <a:lnTo>
                    <a:pt x="193" y="81"/>
                  </a:lnTo>
                  <a:lnTo>
                    <a:pt x="219" y="45"/>
                  </a:lnTo>
                  <a:lnTo>
                    <a:pt x="243" y="45"/>
                  </a:lnTo>
                  <a:lnTo>
                    <a:pt x="243" y="73"/>
                  </a:lnTo>
                  <a:lnTo>
                    <a:pt x="262" y="81"/>
                  </a:lnTo>
                  <a:lnTo>
                    <a:pt x="278" y="64"/>
                  </a:lnTo>
                  <a:lnTo>
                    <a:pt x="311" y="47"/>
                  </a:lnTo>
                  <a:lnTo>
                    <a:pt x="349" y="47"/>
                  </a:lnTo>
                  <a:lnTo>
                    <a:pt x="368" y="66"/>
                  </a:lnTo>
                  <a:lnTo>
                    <a:pt x="368" y="100"/>
                  </a:lnTo>
                  <a:lnTo>
                    <a:pt x="390" y="100"/>
                  </a:lnTo>
                  <a:lnTo>
                    <a:pt x="411" y="121"/>
                  </a:lnTo>
                  <a:lnTo>
                    <a:pt x="449" y="142"/>
                  </a:lnTo>
                  <a:lnTo>
                    <a:pt x="470" y="164"/>
                  </a:lnTo>
                  <a:lnTo>
                    <a:pt x="504" y="154"/>
                  </a:lnTo>
                  <a:lnTo>
                    <a:pt x="551" y="154"/>
                  </a:lnTo>
                  <a:lnTo>
                    <a:pt x="561" y="116"/>
                  </a:lnTo>
                  <a:lnTo>
                    <a:pt x="587" y="90"/>
                  </a:lnTo>
                  <a:lnTo>
                    <a:pt x="637" y="76"/>
                  </a:lnTo>
                  <a:lnTo>
                    <a:pt x="637" y="47"/>
                  </a:lnTo>
                  <a:lnTo>
                    <a:pt x="658" y="47"/>
                  </a:lnTo>
                  <a:lnTo>
                    <a:pt x="701" y="66"/>
                  </a:lnTo>
                  <a:lnTo>
                    <a:pt x="765" y="102"/>
                  </a:lnTo>
                  <a:lnTo>
                    <a:pt x="801" y="66"/>
                  </a:lnTo>
                  <a:lnTo>
                    <a:pt x="820" y="47"/>
                  </a:lnTo>
                  <a:lnTo>
                    <a:pt x="817" y="16"/>
                  </a:lnTo>
                  <a:lnTo>
                    <a:pt x="865" y="0"/>
                  </a:lnTo>
                  <a:lnTo>
                    <a:pt x="865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004ED98C-7F48-E246-3D71-852D68CB9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68"/>
              <a:ext cx="1007" cy="825"/>
            </a:xfrm>
            <a:custGeom>
              <a:avLst/>
              <a:gdLst>
                <a:gd name="T0" fmla="*/ 147 w 1007"/>
                <a:gd name="T1" fmla="*/ 107 h 825"/>
                <a:gd name="T2" fmla="*/ 100 w 1007"/>
                <a:gd name="T3" fmla="*/ 131 h 825"/>
                <a:gd name="T4" fmla="*/ 50 w 1007"/>
                <a:gd name="T5" fmla="*/ 200 h 825"/>
                <a:gd name="T6" fmla="*/ 45 w 1007"/>
                <a:gd name="T7" fmla="*/ 242 h 825"/>
                <a:gd name="T8" fmla="*/ 5 w 1007"/>
                <a:gd name="T9" fmla="*/ 326 h 825"/>
                <a:gd name="T10" fmla="*/ 7 w 1007"/>
                <a:gd name="T11" fmla="*/ 378 h 825"/>
                <a:gd name="T12" fmla="*/ 19 w 1007"/>
                <a:gd name="T13" fmla="*/ 435 h 825"/>
                <a:gd name="T14" fmla="*/ 43 w 1007"/>
                <a:gd name="T15" fmla="*/ 463 h 825"/>
                <a:gd name="T16" fmla="*/ 95 w 1007"/>
                <a:gd name="T17" fmla="*/ 483 h 825"/>
                <a:gd name="T18" fmla="*/ 162 w 1007"/>
                <a:gd name="T19" fmla="*/ 518 h 825"/>
                <a:gd name="T20" fmla="*/ 209 w 1007"/>
                <a:gd name="T21" fmla="*/ 530 h 825"/>
                <a:gd name="T22" fmla="*/ 257 w 1007"/>
                <a:gd name="T23" fmla="*/ 532 h 825"/>
                <a:gd name="T24" fmla="*/ 323 w 1007"/>
                <a:gd name="T25" fmla="*/ 537 h 825"/>
                <a:gd name="T26" fmla="*/ 354 w 1007"/>
                <a:gd name="T27" fmla="*/ 582 h 825"/>
                <a:gd name="T28" fmla="*/ 399 w 1007"/>
                <a:gd name="T29" fmla="*/ 630 h 825"/>
                <a:gd name="T30" fmla="*/ 420 w 1007"/>
                <a:gd name="T31" fmla="*/ 682 h 825"/>
                <a:gd name="T32" fmla="*/ 463 w 1007"/>
                <a:gd name="T33" fmla="*/ 711 h 825"/>
                <a:gd name="T34" fmla="*/ 518 w 1007"/>
                <a:gd name="T35" fmla="*/ 732 h 825"/>
                <a:gd name="T36" fmla="*/ 599 w 1007"/>
                <a:gd name="T37" fmla="*/ 725 h 825"/>
                <a:gd name="T38" fmla="*/ 658 w 1007"/>
                <a:gd name="T39" fmla="*/ 746 h 825"/>
                <a:gd name="T40" fmla="*/ 686 w 1007"/>
                <a:gd name="T41" fmla="*/ 758 h 825"/>
                <a:gd name="T42" fmla="*/ 729 w 1007"/>
                <a:gd name="T43" fmla="*/ 811 h 825"/>
                <a:gd name="T44" fmla="*/ 781 w 1007"/>
                <a:gd name="T45" fmla="*/ 815 h 825"/>
                <a:gd name="T46" fmla="*/ 824 w 1007"/>
                <a:gd name="T47" fmla="*/ 725 h 825"/>
                <a:gd name="T48" fmla="*/ 879 w 1007"/>
                <a:gd name="T49" fmla="*/ 723 h 825"/>
                <a:gd name="T50" fmla="*/ 955 w 1007"/>
                <a:gd name="T51" fmla="*/ 725 h 825"/>
                <a:gd name="T52" fmla="*/ 1007 w 1007"/>
                <a:gd name="T53" fmla="*/ 670 h 825"/>
                <a:gd name="T54" fmla="*/ 967 w 1007"/>
                <a:gd name="T55" fmla="*/ 556 h 825"/>
                <a:gd name="T56" fmla="*/ 914 w 1007"/>
                <a:gd name="T57" fmla="*/ 537 h 825"/>
                <a:gd name="T58" fmla="*/ 862 w 1007"/>
                <a:gd name="T59" fmla="*/ 492 h 825"/>
                <a:gd name="T60" fmla="*/ 848 w 1007"/>
                <a:gd name="T61" fmla="*/ 387 h 825"/>
                <a:gd name="T62" fmla="*/ 822 w 1007"/>
                <a:gd name="T63" fmla="*/ 345 h 825"/>
                <a:gd name="T64" fmla="*/ 739 w 1007"/>
                <a:gd name="T65" fmla="*/ 335 h 825"/>
                <a:gd name="T66" fmla="*/ 677 w 1007"/>
                <a:gd name="T67" fmla="*/ 357 h 825"/>
                <a:gd name="T68" fmla="*/ 620 w 1007"/>
                <a:gd name="T69" fmla="*/ 299 h 825"/>
                <a:gd name="T70" fmla="*/ 577 w 1007"/>
                <a:gd name="T71" fmla="*/ 297 h 825"/>
                <a:gd name="T72" fmla="*/ 551 w 1007"/>
                <a:gd name="T73" fmla="*/ 252 h 825"/>
                <a:gd name="T74" fmla="*/ 494 w 1007"/>
                <a:gd name="T75" fmla="*/ 235 h 825"/>
                <a:gd name="T76" fmla="*/ 447 w 1007"/>
                <a:gd name="T77" fmla="*/ 309 h 825"/>
                <a:gd name="T78" fmla="*/ 387 w 1007"/>
                <a:gd name="T79" fmla="*/ 280 h 825"/>
                <a:gd name="T80" fmla="*/ 345 w 1007"/>
                <a:gd name="T81" fmla="*/ 223 h 825"/>
                <a:gd name="T82" fmla="*/ 288 w 1007"/>
                <a:gd name="T83" fmla="*/ 190 h 825"/>
                <a:gd name="T84" fmla="*/ 259 w 1007"/>
                <a:gd name="T85" fmla="*/ 138 h 825"/>
                <a:gd name="T86" fmla="*/ 349 w 1007"/>
                <a:gd name="T87" fmla="*/ 105 h 825"/>
                <a:gd name="T88" fmla="*/ 323 w 1007"/>
                <a:gd name="T89" fmla="*/ 55 h 825"/>
                <a:gd name="T90" fmla="*/ 299 w 1007"/>
                <a:gd name="T91" fmla="*/ 0 h 825"/>
                <a:gd name="T92" fmla="*/ 266 w 1007"/>
                <a:gd name="T93" fmla="*/ 47 h 825"/>
                <a:gd name="T94" fmla="*/ 147 w 1007"/>
                <a:gd name="T95" fmla="*/ 5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7" h="825">
                  <a:moveTo>
                    <a:pt x="147" y="55"/>
                  </a:moveTo>
                  <a:lnTo>
                    <a:pt x="147" y="107"/>
                  </a:lnTo>
                  <a:lnTo>
                    <a:pt x="124" y="107"/>
                  </a:lnTo>
                  <a:lnTo>
                    <a:pt x="100" y="131"/>
                  </a:lnTo>
                  <a:lnTo>
                    <a:pt x="50" y="164"/>
                  </a:lnTo>
                  <a:lnTo>
                    <a:pt x="50" y="200"/>
                  </a:lnTo>
                  <a:lnTo>
                    <a:pt x="31" y="216"/>
                  </a:lnTo>
                  <a:lnTo>
                    <a:pt x="45" y="242"/>
                  </a:lnTo>
                  <a:lnTo>
                    <a:pt x="14" y="285"/>
                  </a:lnTo>
                  <a:lnTo>
                    <a:pt x="5" y="326"/>
                  </a:lnTo>
                  <a:lnTo>
                    <a:pt x="26" y="347"/>
                  </a:lnTo>
                  <a:lnTo>
                    <a:pt x="7" y="378"/>
                  </a:lnTo>
                  <a:lnTo>
                    <a:pt x="0" y="416"/>
                  </a:lnTo>
                  <a:lnTo>
                    <a:pt x="19" y="435"/>
                  </a:lnTo>
                  <a:lnTo>
                    <a:pt x="43" y="435"/>
                  </a:lnTo>
                  <a:lnTo>
                    <a:pt x="43" y="463"/>
                  </a:lnTo>
                  <a:lnTo>
                    <a:pt x="74" y="463"/>
                  </a:lnTo>
                  <a:lnTo>
                    <a:pt x="95" y="483"/>
                  </a:lnTo>
                  <a:lnTo>
                    <a:pt x="133" y="473"/>
                  </a:lnTo>
                  <a:lnTo>
                    <a:pt x="162" y="518"/>
                  </a:lnTo>
                  <a:lnTo>
                    <a:pt x="188" y="518"/>
                  </a:lnTo>
                  <a:lnTo>
                    <a:pt x="209" y="530"/>
                  </a:lnTo>
                  <a:lnTo>
                    <a:pt x="235" y="511"/>
                  </a:lnTo>
                  <a:lnTo>
                    <a:pt x="257" y="532"/>
                  </a:lnTo>
                  <a:lnTo>
                    <a:pt x="285" y="518"/>
                  </a:lnTo>
                  <a:lnTo>
                    <a:pt x="323" y="537"/>
                  </a:lnTo>
                  <a:lnTo>
                    <a:pt x="314" y="582"/>
                  </a:lnTo>
                  <a:lnTo>
                    <a:pt x="354" y="582"/>
                  </a:lnTo>
                  <a:lnTo>
                    <a:pt x="368" y="620"/>
                  </a:lnTo>
                  <a:lnTo>
                    <a:pt x="399" y="630"/>
                  </a:lnTo>
                  <a:lnTo>
                    <a:pt x="425" y="656"/>
                  </a:lnTo>
                  <a:lnTo>
                    <a:pt x="420" y="682"/>
                  </a:lnTo>
                  <a:lnTo>
                    <a:pt x="449" y="682"/>
                  </a:lnTo>
                  <a:lnTo>
                    <a:pt x="463" y="711"/>
                  </a:lnTo>
                  <a:lnTo>
                    <a:pt x="492" y="711"/>
                  </a:lnTo>
                  <a:lnTo>
                    <a:pt x="518" y="732"/>
                  </a:lnTo>
                  <a:lnTo>
                    <a:pt x="558" y="715"/>
                  </a:lnTo>
                  <a:lnTo>
                    <a:pt x="599" y="725"/>
                  </a:lnTo>
                  <a:lnTo>
                    <a:pt x="629" y="746"/>
                  </a:lnTo>
                  <a:lnTo>
                    <a:pt x="658" y="746"/>
                  </a:lnTo>
                  <a:lnTo>
                    <a:pt x="684" y="734"/>
                  </a:lnTo>
                  <a:lnTo>
                    <a:pt x="686" y="758"/>
                  </a:lnTo>
                  <a:lnTo>
                    <a:pt x="724" y="780"/>
                  </a:lnTo>
                  <a:lnTo>
                    <a:pt x="729" y="811"/>
                  </a:lnTo>
                  <a:lnTo>
                    <a:pt x="760" y="825"/>
                  </a:lnTo>
                  <a:lnTo>
                    <a:pt x="781" y="815"/>
                  </a:lnTo>
                  <a:lnTo>
                    <a:pt x="827" y="756"/>
                  </a:lnTo>
                  <a:lnTo>
                    <a:pt x="824" y="725"/>
                  </a:lnTo>
                  <a:lnTo>
                    <a:pt x="855" y="711"/>
                  </a:lnTo>
                  <a:lnTo>
                    <a:pt x="879" y="723"/>
                  </a:lnTo>
                  <a:lnTo>
                    <a:pt x="921" y="715"/>
                  </a:lnTo>
                  <a:lnTo>
                    <a:pt x="955" y="725"/>
                  </a:lnTo>
                  <a:lnTo>
                    <a:pt x="1000" y="704"/>
                  </a:lnTo>
                  <a:lnTo>
                    <a:pt x="1007" y="670"/>
                  </a:lnTo>
                  <a:lnTo>
                    <a:pt x="981" y="604"/>
                  </a:lnTo>
                  <a:lnTo>
                    <a:pt x="967" y="556"/>
                  </a:lnTo>
                  <a:lnTo>
                    <a:pt x="931" y="556"/>
                  </a:lnTo>
                  <a:lnTo>
                    <a:pt x="914" y="537"/>
                  </a:lnTo>
                  <a:lnTo>
                    <a:pt x="869" y="525"/>
                  </a:lnTo>
                  <a:lnTo>
                    <a:pt x="862" y="492"/>
                  </a:lnTo>
                  <a:lnTo>
                    <a:pt x="831" y="425"/>
                  </a:lnTo>
                  <a:lnTo>
                    <a:pt x="848" y="387"/>
                  </a:lnTo>
                  <a:lnTo>
                    <a:pt x="836" y="383"/>
                  </a:lnTo>
                  <a:lnTo>
                    <a:pt x="822" y="345"/>
                  </a:lnTo>
                  <a:lnTo>
                    <a:pt x="793" y="364"/>
                  </a:lnTo>
                  <a:lnTo>
                    <a:pt x="739" y="335"/>
                  </a:lnTo>
                  <a:lnTo>
                    <a:pt x="694" y="328"/>
                  </a:lnTo>
                  <a:lnTo>
                    <a:pt x="677" y="357"/>
                  </a:lnTo>
                  <a:lnTo>
                    <a:pt x="651" y="314"/>
                  </a:lnTo>
                  <a:lnTo>
                    <a:pt x="620" y="299"/>
                  </a:lnTo>
                  <a:lnTo>
                    <a:pt x="603" y="280"/>
                  </a:lnTo>
                  <a:lnTo>
                    <a:pt x="577" y="297"/>
                  </a:lnTo>
                  <a:lnTo>
                    <a:pt x="549" y="285"/>
                  </a:lnTo>
                  <a:lnTo>
                    <a:pt x="551" y="252"/>
                  </a:lnTo>
                  <a:lnTo>
                    <a:pt x="527" y="228"/>
                  </a:lnTo>
                  <a:lnTo>
                    <a:pt x="494" y="235"/>
                  </a:lnTo>
                  <a:lnTo>
                    <a:pt x="477" y="278"/>
                  </a:lnTo>
                  <a:lnTo>
                    <a:pt x="447" y="309"/>
                  </a:lnTo>
                  <a:lnTo>
                    <a:pt x="416" y="309"/>
                  </a:lnTo>
                  <a:lnTo>
                    <a:pt x="387" y="280"/>
                  </a:lnTo>
                  <a:lnTo>
                    <a:pt x="359" y="271"/>
                  </a:lnTo>
                  <a:lnTo>
                    <a:pt x="345" y="223"/>
                  </a:lnTo>
                  <a:lnTo>
                    <a:pt x="316" y="188"/>
                  </a:lnTo>
                  <a:lnTo>
                    <a:pt x="288" y="190"/>
                  </a:lnTo>
                  <a:lnTo>
                    <a:pt x="259" y="162"/>
                  </a:lnTo>
                  <a:lnTo>
                    <a:pt x="259" y="138"/>
                  </a:lnTo>
                  <a:lnTo>
                    <a:pt x="309" y="124"/>
                  </a:lnTo>
                  <a:lnTo>
                    <a:pt x="349" y="105"/>
                  </a:lnTo>
                  <a:lnTo>
                    <a:pt x="349" y="81"/>
                  </a:lnTo>
                  <a:lnTo>
                    <a:pt x="323" y="55"/>
                  </a:lnTo>
                  <a:lnTo>
                    <a:pt x="328" y="28"/>
                  </a:lnTo>
                  <a:lnTo>
                    <a:pt x="299" y="0"/>
                  </a:lnTo>
                  <a:lnTo>
                    <a:pt x="288" y="28"/>
                  </a:lnTo>
                  <a:lnTo>
                    <a:pt x="266" y="47"/>
                  </a:lnTo>
                  <a:lnTo>
                    <a:pt x="197" y="43"/>
                  </a:lnTo>
                  <a:lnTo>
                    <a:pt x="147" y="55"/>
                  </a:lnTo>
                  <a:lnTo>
                    <a:pt x="147" y="5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3C3497F7-F994-A9AD-107D-BBC2CEB1A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" y="1573"/>
              <a:ext cx="710" cy="1060"/>
            </a:xfrm>
            <a:custGeom>
              <a:avLst/>
              <a:gdLst>
                <a:gd name="T0" fmla="*/ 394 w 710"/>
                <a:gd name="T1" fmla="*/ 202 h 1060"/>
                <a:gd name="T2" fmla="*/ 347 w 710"/>
                <a:gd name="T3" fmla="*/ 226 h 1060"/>
                <a:gd name="T4" fmla="*/ 297 w 710"/>
                <a:gd name="T5" fmla="*/ 295 h 1060"/>
                <a:gd name="T6" fmla="*/ 292 w 710"/>
                <a:gd name="T7" fmla="*/ 337 h 1060"/>
                <a:gd name="T8" fmla="*/ 252 w 710"/>
                <a:gd name="T9" fmla="*/ 421 h 1060"/>
                <a:gd name="T10" fmla="*/ 254 w 710"/>
                <a:gd name="T11" fmla="*/ 473 h 1060"/>
                <a:gd name="T12" fmla="*/ 266 w 710"/>
                <a:gd name="T13" fmla="*/ 530 h 1060"/>
                <a:gd name="T14" fmla="*/ 290 w 710"/>
                <a:gd name="T15" fmla="*/ 558 h 1060"/>
                <a:gd name="T16" fmla="*/ 342 w 710"/>
                <a:gd name="T17" fmla="*/ 578 h 1060"/>
                <a:gd name="T18" fmla="*/ 409 w 710"/>
                <a:gd name="T19" fmla="*/ 613 h 1060"/>
                <a:gd name="T20" fmla="*/ 456 w 710"/>
                <a:gd name="T21" fmla="*/ 625 h 1060"/>
                <a:gd name="T22" fmla="*/ 504 w 710"/>
                <a:gd name="T23" fmla="*/ 627 h 1060"/>
                <a:gd name="T24" fmla="*/ 570 w 710"/>
                <a:gd name="T25" fmla="*/ 632 h 1060"/>
                <a:gd name="T26" fmla="*/ 601 w 710"/>
                <a:gd name="T27" fmla="*/ 677 h 1060"/>
                <a:gd name="T28" fmla="*/ 646 w 710"/>
                <a:gd name="T29" fmla="*/ 725 h 1060"/>
                <a:gd name="T30" fmla="*/ 667 w 710"/>
                <a:gd name="T31" fmla="*/ 777 h 1060"/>
                <a:gd name="T32" fmla="*/ 710 w 710"/>
                <a:gd name="T33" fmla="*/ 806 h 1060"/>
                <a:gd name="T34" fmla="*/ 667 w 710"/>
                <a:gd name="T35" fmla="*/ 820 h 1060"/>
                <a:gd name="T36" fmla="*/ 634 w 710"/>
                <a:gd name="T37" fmla="*/ 877 h 1060"/>
                <a:gd name="T38" fmla="*/ 577 w 710"/>
                <a:gd name="T39" fmla="*/ 872 h 1060"/>
                <a:gd name="T40" fmla="*/ 549 w 710"/>
                <a:gd name="T41" fmla="*/ 920 h 1060"/>
                <a:gd name="T42" fmla="*/ 489 w 710"/>
                <a:gd name="T43" fmla="*/ 922 h 1060"/>
                <a:gd name="T44" fmla="*/ 454 w 710"/>
                <a:gd name="T45" fmla="*/ 970 h 1060"/>
                <a:gd name="T46" fmla="*/ 399 w 710"/>
                <a:gd name="T47" fmla="*/ 953 h 1060"/>
                <a:gd name="T48" fmla="*/ 368 w 710"/>
                <a:gd name="T49" fmla="*/ 946 h 1060"/>
                <a:gd name="T50" fmla="*/ 361 w 710"/>
                <a:gd name="T51" fmla="*/ 1005 h 1060"/>
                <a:gd name="T52" fmla="*/ 302 w 710"/>
                <a:gd name="T53" fmla="*/ 1029 h 1060"/>
                <a:gd name="T54" fmla="*/ 252 w 710"/>
                <a:gd name="T55" fmla="*/ 1027 h 1060"/>
                <a:gd name="T56" fmla="*/ 235 w 710"/>
                <a:gd name="T57" fmla="*/ 991 h 1060"/>
                <a:gd name="T58" fmla="*/ 195 w 710"/>
                <a:gd name="T59" fmla="*/ 963 h 1060"/>
                <a:gd name="T60" fmla="*/ 164 w 710"/>
                <a:gd name="T61" fmla="*/ 920 h 1060"/>
                <a:gd name="T62" fmla="*/ 145 w 710"/>
                <a:gd name="T63" fmla="*/ 877 h 1060"/>
                <a:gd name="T64" fmla="*/ 105 w 710"/>
                <a:gd name="T65" fmla="*/ 851 h 1060"/>
                <a:gd name="T66" fmla="*/ 107 w 710"/>
                <a:gd name="T67" fmla="*/ 891 h 1060"/>
                <a:gd name="T68" fmla="*/ 105 w 710"/>
                <a:gd name="T69" fmla="*/ 946 h 1060"/>
                <a:gd name="T70" fmla="*/ 50 w 710"/>
                <a:gd name="T71" fmla="*/ 934 h 1060"/>
                <a:gd name="T72" fmla="*/ 45 w 710"/>
                <a:gd name="T73" fmla="*/ 884 h 1060"/>
                <a:gd name="T74" fmla="*/ 72 w 710"/>
                <a:gd name="T75" fmla="*/ 825 h 1060"/>
                <a:gd name="T76" fmla="*/ 19 w 710"/>
                <a:gd name="T77" fmla="*/ 815 h 1060"/>
                <a:gd name="T78" fmla="*/ 50 w 710"/>
                <a:gd name="T79" fmla="*/ 751 h 1060"/>
                <a:gd name="T80" fmla="*/ 76 w 710"/>
                <a:gd name="T81" fmla="*/ 696 h 1060"/>
                <a:gd name="T82" fmla="*/ 45 w 710"/>
                <a:gd name="T83" fmla="*/ 644 h 1060"/>
                <a:gd name="T84" fmla="*/ 24 w 710"/>
                <a:gd name="T85" fmla="*/ 578 h 1060"/>
                <a:gd name="T86" fmla="*/ 31 w 710"/>
                <a:gd name="T87" fmla="*/ 516 h 1060"/>
                <a:gd name="T88" fmla="*/ 15 w 710"/>
                <a:gd name="T89" fmla="*/ 466 h 1060"/>
                <a:gd name="T90" fmla="*/ 0 w 710"/>
                <a:gd name="T91" fmla="*/ 409 h 1060"/>
                <a:gd name="T92" fmla="*/ 38 w 710"/>
                <a:gd name="T93" fmla="*/ 345 h 1060"/>
                <a:gd name="T94" fmla="*/ 69 w 710"/>
                <a:gd name="T95" fmla="*/ 254 h 1060"/>
                <a:gd name="T96" fmla="*/ 124 w 710"/>
                <a:gd name="T97" fmla="*/ 192 h 1060"/>
                <a:gd name="T98" fmla="*/ 159 w 710"/>
                <a:gd name="T99" fmla="*/ 150 h 1060"/>
                <a:gd name="T100" fmla="*/ 114 w 710"/>
                <a:gd name="T101" fmla="*/ 116 h 1060"/>
                <a:gd name="T102" fmla="*/ 62 w 710"/>
                <a:gd name="T103" fmla="*/ 38 h 1060"/>
                <a:gd name="T104" fmla="*/ 124 w 710"/>
                <a:gd name="T105" fmla="*/ 12 h 1060"/>
                <a:gd name="T106" fmla="*/ 207 w 710"/>
                <a:gd name="T107" fmla="*/ 33 h 1060"/>
                <a:gd name="T108" fmla="*/ 266 w 710"/>
                <a:gd name="T109" fmla="*/ 43 h 1060"/>
                <a:gd name="T110" fmla="*/ 302 w 710"/>
                <a:gd name="T111" fmla="*/ 102 h 1060"/>
                <a:gd name="T112" fmla="*/ 356 w 710"/>
                <a:gd name="T113" fmla="*/ 140 h 1060"/>
                <a:gd name="T114" fmla="*/ 394 w 710"/>
                <a:gd name="T115" fmla="*/ 15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10" h="1060">
                  <a:moveTo>
                    <a:pt x="394" y="150"/>
                  </a:moveTo>
                  <a:lnTo>
                    <a:pt x="394" y="202"/>
                  </a:lnTo>
                  <a:lnTo>
                    <a:pt x="371" y="202"/>
                  </a:lnTo>
                  <a:lnTo>
                    <a:pt x="347" y="226"/>
                  </a:lnTo>
                  <a:lnTo>
                    <a:pt x="297" y="259"/>
                  </a:lnTo>
                  <a:lnTo>
                    <a:pt x="297" y="295"/>
                  </a:lnTo>
                  <a:lnTo>
                    <a:pt x="278" y="311"/>
                  </a:lnTo>
                  <a:lnTo>
                    <a:pt x="292" y="337"/>
                  </a:lnTo>
                  <a:lnTo>
                    <a:pt x="261" y="380"/>
                  </a:lnTo>
                  <a:lnTo>
                    <a:pt x="252" y="421"/>
                  </a:lnTo>
                  <a:lnTo>
                    <a:pt x="273" y="442"/>
                  </a:lnTo>
                  <a:lnTo>
                    <a:pt x="254" y="473"/>
                  </a:lnTo>
                  <a:lnTo>
                    <a:pt x="247" y="511"/>
                  </a:lnTo>
                  <a:lnTo>
                    <a:pt x="266" y="530"/>
                  </a:lnTo>
                  <a:lnTo>
                    <a:pt x="290" y="530"/>
                  </a:lnTo>
                  <a:lnTo>
                    <a:pt x="290" y="558"/>
                  </a:lnTo>
                  <a:lnTo>
                    <a:pt x="321" y="558"/>
                  </a:lnTo>
                  <a:lnTo>
                    <a:pt x="342" y="578"/>
                  </a:lnTo>
                  <a:lnTo>
                    <a:pt x="380" y="568"/>
                  </a:lnTo>
                  <a:lnTo>
                    <a:pt x="409" y="613"/>
                  </a:lnTo>
                  <a:lnTo>
                    <a:pt x="435" y="613"/>
                  </a:lnTo>
                  <a:lnTo>
                    <a:pt x="456" y="625"/>
                  </a:lnTo>
                  <a:lnTo>
                    <a:pt x="482" y="606"/>
                  </a:lnTo>
                  <a:lnTo>
                    <a:pt x="504" y="627"/>
                  </a:lnTo>
                  <a:lnTo>
                    <a:pt x="532" y="613"/>
                  </a:lnTo>
                  <a:lnTo>
                    <a:pt x="570" y="632"/>
                  </a:lnTo>
                  <a:lnTo>
                    <a:pt x="561" y="677"/>
                  </a:lnTo>
                  <a:lnTo>
                    <a:pt x="601" y="677"/>
                  </a:lnTo>
                  <a:lnTo>
                    <a:pt x="615" y="715"/>
                  </a:lnTo>
                  <a:lnTo>
                    <a:pt x="646" y="725"/>
                  </a:lnTo>
                  <a:lnTo>
                    <a:pt x="672" y="751"/>
                  </a:lnTo>
                  <a:lnTo>
                    <a:pt x="667" y="777"/>
                  </a:lnTo>
                  <a:lnTo>
                    <a:pt x="696" y="777"/>
                  </a:lnTo>
                  <a:lnTo>
                    <a:pt x="710" y="806"/>
                  </a:lnTo>
                  <a:lnTo>
                    <a:pt x="689" y="827"/>
                  </a:lnTo>
                  <a:lnTo>
                    <a:pt x="667" y="820"/>
                  </a:lnTo>
                  <a:lnTo>
                    <a:pt x="634" y="841"/>
                  </a:lnTo>
                  <a:lnTo>
                    <a:pt x="634" y="877"/>
                  </a:lnTo>
                  <a:lnTo>
                    <a:pt x="606" y="906"/>
                  </a:lnTo>
                  <a:lnTo>
                    <a:pt x="577" y="872"/>
                  </a:lnTo>
                  <a:lnTo>
                    <a:pt x="537" y="887"/>
                  </a:lnTo>
                  <a:lnTo>
                    <a:pt x="549" y="920"/>
                  </a:lnTo>
                  <a:lnTo>
                    <a:pt x="513" y="932"/>
                  </a:lnTo>
                  <a:lnTo>
                    <a:pt x="489" y="922"/>
                  </a:lnTo>
                  <a:lnTo>
                    <a:pt x="468" y="944"/>
                  </a:lnTo>
                  <a:lnTo>
                    <a:pt x="454" y="970"/>
                  </a:lnTo>
                  <a:lnTo>
                    <a:pt x="432" y="951"/>
                  </a:lnTo>
                  <a:lnTo>
                    <a:pt x="399" y="953"/>
                  </a:lnTo>
                  <a:lnTo>
                    <a:pt x="390" y="927"/>
                  </a:lnTo>
                  <a:lnTo>
                    <a:pt x="368" y="946"/>
                  </a:lnTo>
                  <a:lnTo>
                    <a:pt x="380" y="986"/>
                  </a:lnTo>
                  <a:lnTo>
                    <a:pt x="361" y="1005"/>
                  </a:lnTo>
                  <a:lnTo>
                    <a:pt x="349" y="1022"/>
                  </a:lnTo>
                  <a:lnTo>
                    <a:pt x="302" y="1029"/>
                  </a:lnTo>
                  <a:lnTo>
                    <a:pt x="271" y="1060"/>
                  </a:lnTo>
                  <a:lnTo>
                    <a:pt x="252" y="1027"/>
                  </a:lnTo>
                  <a:lnTo>
                    <a:pt x="252" y="1008"/>
                  </a:lnTo>
                  <a:lnTo>
                    <a:pt x="235" y="991"/>
                  </a:lnTo>
                  <a:lnTo>
                    <a:pt x="200" y="991"/>
                  </a:lnTo>
                  <a:lnTo>
                    <a:pt x="195" y="963"/>
                  </a:lnTo>
                  <a:lnTo>
                    <a:pt x="195" y="939"/>
                  </a:lnTo>
                  <a:lnTo>
                    <a:pt x="164" y="920"/>
                  </a:lnTo>
                  <a:lnTo>
                    <a:pt x="164" y="896"/>
                  </a:lnTo>
                  <a:lnTo>
                    <a:pt x="145" y="877"/>
                  </a:lnTo>
                  <a:lnTo>
                    <a:pt x="133" y="851"/>
                  </a:lnTo>
                  <a:lnTo>
                    <a:pt x="105" y="851"/>
                  </a:lnTo>
                  <a:lnTo>
                    <a:pt x="86" y="872"/>
                  </a:lnTo>
                  <a:lnTo>
                    <a:pt x="107" y="891"/>
                  </a:lnTo>
                  <a:lnTo>
                    <a:pt x="126" y="913"/>
                  </a:lnTo>
                  <a:lnTo>
                    <a:pt x="105" y="946"/>
                  </a:lnTo>
                  <a:lnTo>
                    <a:pt x="91" y="960"/>
                  </a:lnTo>
                  <a:lnTo>
                    <a:pt x="50" y="934"/>
                  </a:lnTo>
                  <a:lnTo>
                    <a:pt x="69" y="915"/>
                  </a:lnTo>
                  <a:lnTo>
                    <a:pt x="45" y="884"/>
                  </a:lnTo>
                  <a:lnTo>
                    <a:pt x="45" y="851"/>
                  </a:lnTo>
                  <a:lnTo>
                    <a:pt x="72" y="825"/>
                  </a:lnTo>
                  <a:lnTo>
                    <a:pt x="43" y="815"/>
                  </a:lnTo>
                  <a:lnTo>
                    <a:pt x="19" y="815"/>
                  </a:lnTo>
                  <a:lnTo>
                    <a:pt x="34" y="775"/>
                  </a:lnTo>
                  <a:lnTo>
                    <a:pt x="50" y="751"/>
                  </a:lnTo>
                  <a:lnTo>
                    <a:pt x="50" y="723"/>
                  </a:lnTo>
                  <a:lnTo>
                    <a:pt x="76" y="696"/>
                  </a:lnTo>
                  <a:lnTo>
                    <a:pt x="76" y="658"/>
                  </a:lnTo>
                  <a:lnTo>
                    <a:pt x="45" y="644"/>
                  </a:lnTo>
                  <a:lnTo>
                    <a:pt x="45" y="623"/>
                  </a:lnTo>
                  <a:lnTo>
                    <a:pt x="24" y="578"/>
                  </a:lnTo>
                  <a:lnTo>
                    <a:pt x="3" y="535"/>
                  </a:lnTo>
                  <a:lnTo>
                    <a:pt x="31" y="516"/>
                  </a:lnTo>
                  <a:lnTo>
                    <a:pt x="19" y="504"/>
                  </a:lnTo>
                  <a:lnTo>
                    <a:pt x="15" y="466"/>
                  </a:lnTo>
                  <a:lnTo>
                    <a:pt x="0" y="437"/>
                  </a:lnTo>
                  <a:lnTo>
                    <a:pt x="0" y="409"/>
                  </a:lnTo>
                  <a:lnTo>
                    <a:pt x="53" y="366"/>
                  </a:lnTo>
                  <a:lnTo>
                    <a:pt x="38" y="345"/>
                  </a:lnTo>
                  <a:lnTo>
                    <a:pt x="45" y="302"/>
                  </a:lnTo>
                  <a:lnTo>
                    <a:pt x="69" y="254"/>
                  </a:lnTo>
                  <a:lnTo>
                    <a:pt x="79" y="214"/>
                  </a:lnTo>
                  <a:lnTo>
                    <a:pt x="124" y="192"/>
                  </a:lnTo>
                  <a:lnTo>
                    <a:pt x="159" y="192"/>
                  </a:lnTo>
                  <a:lnTo>
                    <a:pt x="159" y="150"/>
                  </a:lnTo>
                  <a:lnTo>
                    <a:pt x="136" y="126"/>
                  </a:lnTo>
                  <a:lnTo>
                    <a:pt x="114" y="116"/>
                  </a:lnTo>
                  <a:lnTo>
                    <a:pt x="98" y="57"/>
                  </a:lnTo>
                  <a:lnTo>
                    <a:pt x="62" y="38"/>
                  </a:lnTo>
                  <a:lnTo>
                    <a:pt x="81" y="0"/>
                  </a:lnTo>
                  <a:lnTo>
                    <a:pt x="124" y="12"/>
                  </a:lnTo>
                  <a:lnTo>
                    <a:pt x="155" y="19"/>
                  </a:lnTo>
                  <a:lnTo>
                    <a:pt x="207" y="33"/>
                  </a:lnTo>
                  <a:lnTo>
                    <a:pt x="231" y="55"/>
                  </a:lnTo>
                  <a:lnTo>
                    <a:pt x="266" y="43"/>
                  </a:lnTo>
                  <a:lnTo>
                    <a:pt x="271" y="81"/>
                  </a:lnTo>
                  <a:lnTo>
                    <a:pt x="302" y="102"/>
                  </a:lnTo>
                  <a:lnTo>
                    <a:pt x="345" y="102"/>
                  </a:lnTo>
                  <a:lnTo>
                    <a:pt x="356" y="140"/>
                  </a:lnTo>
                  <a:lnTo>
                    <a:pt x="394" y="150"/>
                  </a:lnTo>
                  <a:lnTo>
                    <a:pt x="394" y="15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C8CC225-2AFF-9C4D-1ECC-AB3425058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1280"/>
              <a:ext cx="853" cy="671"/>
            </a:xfrm>
            <a:custGeom>
              <a:avLst/>
              <a:gdLst>
                <a:gd name="T0" fmla="*/ 271 w 853"/>
                <a:gd name="T1" fmla="*/ 3 h 671"/>
                <a:gd name="T2" fmla="*/ 330 w 853"/>
                <a:gd name="T3" fmla="*/ 38 h 671"/>
                <a:gd name="T4" fmla="*/ 397 w 853"/>
                <a:gd name="T5" fmla="*/ 24 h 671"/>
                <a:gd name="T6" fmla="*/ 430 w 853"/>
                <a:gd name="T7" fmla="*/ 98 h 671"/>
                <a:gd name="T8" fmla="*/ 492 w 853"/>
                <a:gd name="T9" fmla="*/ 84 h 671"/>
                <a:gd name="T10" fmla="*/ 511 w 853"/>
                <a:gd name="T11" fmla="*/ 153 h 671"/>
                <a:gd name="T12" fmla="*/ 568 w 853"/>
                <a:gd name="T13" fmla="*/ 103 h 671"/>
                <a:gd name="T14" fmla="*/ 632 w 853"/>
                <a:gd name="T15" fmla="*/ 134 h 671"/>
                <a:gd name="T16" fmla="*/ 694 w 853"/>
                <a:gd name="T17" fmla="*/ 103 h 671"/>
                <a:gd name="T18" fmla="*/ 741 w 853"/>
                <a:gd name="T19" fmla="*/ 193 h 671"/>
                <a:gd name="T20" fmla="*/ 691 w 853"/>
                <a:gd name="T21" fmla="*/ 250 h 671"/>
                <a:gd name="T22" fmla="*/ 634 w 853"/>
                <a:gd name="T23" fmla="*/ 328 h 671"/>
                <a:gd name="T24" fmla="*/ 701 w 853"/>
                <a:gd name="T25" fmla="*/ 355 h 671"/>
                <a:gd name="T26" fmla="*/ 717 w 853"/>
                <a:gd name="T27" fmla="*/ 393 h 671"/>
                <a:gd name="T28" fmla="*/ 763 w 853"/>
                <a:gd name="T29" fmla="*/ 409 h 671"/>
                <a:gd name="T30" fmla="*/ 831 w 853"/>
                <a:gd name="T31" fmla="*/ 493 h 671"/>
                <a:gd name="T32" fmla="*/ 853 w 853"/>
                <a:gd name="T33" fmla="*/ 573 h 671"/>
                <a:gd name="T34" fmla="*/ 789 w 853"/>
                <a:gd name="T35" fmla="*/ 554 h 671"/>
                <a:gd name="T36" fmla="*/ 739 w 853"/>
                <a:gd name="T37" fmla="*/ 597 h 671"/>
                <a:gd name="T38" fmla="*/ 703 w 853"/>
                <a:gd name="T39" fmla="*/ 661 h 671"/>
                <a:gd name="T40" fmla="*/ 622 w 853"/>
                <a:gd name="T41" fmla="*/ 671 h 671"/>
                <a:gd name="T42" fmla="*/ 563 w 853"/>
                <a:gd name="T43" fmla="*/ 628 h 671"/>
                <a:gd name="T44" fmla="*/ 520 w 853"/>
                <a:gd name="T45" fmla="*/ 607 h 671"/>
                <a:gd name="T46" fmla="*/ 501 w 853"/>
                <a:gd name="T47" fmla="*/ 554 h 671"/>
                <a:gd name="T48" fmla="*/ 430 w 853"/>
                <a:gd name="T49" fmla="*/ 571 h 671"/>
                <a:gd name="T50" fmla="*/ 395 w 853"/>
                <a:gd name="T51" fmla="*/ 580 h 671"/>
                <a:gd name="T52" fmla="*/ 371 w 853"/>
                <a:gd name="T53" fmla="*/ 552 h 671"/>
                <a:gd name="T54" fmla="*/ 295 w 853"/>
                <a:gd name="T55" fmla="*/ 588 h 671"/>
                <a:gd name="T56" fmla="*/ 219 w 853"/>
                <a:gd name="T57" fmla="*/ 616 h 671"/>
                <a:gd name="T58" fmla="*/ 183 w 853"/>
                <a:gd name="T59" fmla="*/ 592 h 671"/>
                <a:gd name="T60" fmla="*/ 162 w 853"/>
                <a:gd name="T61" fmla="*/ 533 h 671"/>
                <a:gd name="T62" fmla="*/ 157 w 853"/>
                <a:gd name="T63" fmla="*/ 483 h 671"/>
                <a:gd name="T64" fmla="*/ 136 w 853"/>
                <a:gd name="T65" fmla="*/ 435 h 671"/>
                <a:gd name="T66" fmla="*/ 62 w 853"/>
                <a:gd name="T67" fmla="*/ 447 h 671"/>
                <a:gd name="T68" fmla="*/ 38 w 853"/>
                <a:gd name="T69" fmla="*/ 397 h 671"/>
                <a:gd name="T70" fmla="*/ 0 w 853"/>
                <a:gd name="T71" fmla="*/ 367 h 671"/>
                <a:gd name="T72" fmla="*/ 10 w 853"/>
                <a:gd name="T73" fmla="*/ 300 h 671"/>
                <a:gd name="T74" fmla="*/ 3 w 853"/>
                <a:gd name="T75" fmla="*/ 255 h 671"/>
                <a:gd name="T76" fmla="*/ 57 w 853"/>
                <a:gd name="T77" fmla="*/ 260 h 671"/>
                <a:gd name="T78" fmla="*/ 148 w 853"/>
                <a:gd name="T79" fmla="*/ 255 h 671"/>
                <a:gd name="T80" fmla="*/ 190 w 853"/>
                <a:gd name="T81" fmla="*/ 267 h 671"/>
                <a:gd name="T82" fmla="*/ 219 w 853"/>
                <a:gd name="T83" fmla="*/ 222 h 671"/>
                <a:gd name="T84" fmla="*/ 292 w 853"/>
                <a:gd name="T85" fmla="*/ 233 h 671"/>
                <a:gd name="T86" fmla="*/ 262 w 853"/>
                <a:gd name="T87" fmla="*/ 186 h 671"/>
                <a:gd name="T88" fmla="*/ 259 w 853"/>
                <a:gd name="T89" fmla="*/ 136 h 671"/>
                <a:gd name="T90" fmla="*/ 250 w 853"/>
                <a:gd name="T91" fmla="*/ 77 h 671"/>
                <a:gd name="T92" fmla="*/ 228 w 853"/>
                <a:gd name="T93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3" h="671">
                  <a:moveTo>
                    <a:pt x="228" y="0"/>
                  </a:moveTo>
                  <a:lnTo>
                    <a:pt x="271" y="3"/>
                  </a:lnTo>
                  <a:lnTo>
                    <a:pt x="316" y="24"/>
                  </a:lnTo>
                  <a:lnTo>
                    <a:pt x="330" y="38"/>
                  </a:lnTo>
                  <a:lnTo>
                    <a:pt x="361" y="43"/>
                  </a:lnTo>
                  <a:lnTo>
                    <a:pt x="397" y="24"/>
                  </a:lnTo>
                  <a:lnTo>
                    <a:pt x="411" y="55"/>
                  </a:lnTo>
                  <a:lnTo>
                    <a:pt x="430" y="98"/>
                  </a:lnTo>
                  <a:lnTo>
                    <a:pt x="454" y="98"/>
                  </a:lnTo>
                  <a:lnTo>
                    <a:pt x="492" y="84"/>
                  </a:lnTo>
                  <a:lnTo>
                    <a:pt x="513" y="126"/>
                  </a:lnTo>
                  <a:lnTo>
                    <a:pt x="511" y="153"/>
                  </a:lnTo>
                  <a:lnTo>
                    <a:pt x="544" y="126"/>
                  </a:lnTo>
                  <a:lnTo>
                    <a:pt x="568" y="103"/>
                  </a:lnTo>
                  <a:lnTo>
                    <a:pt x="611" y="134"/>
                  </a:lnTo>
                  <a:lnTo>
                    <a:pt x="632" y="134"/>
                  </a:lnTo>
                  <a:lnTo>
                    <a:pt x="637" y="103"/>
                  </a:lnTo>
                  <a:lnTo>
                    <a:pt x="694" y="103"/>
                  </a:lnTo>
                  <a:lnTo>
                    <a:pt x="765" y="174"/>
                  </a:lnTo>
                  <a:lnTo>
                    <a:pt x="741" y="193"/>
                  </a:lnTo>
                  <a:lnTo>
                    <a:pt x="736" y="233"/>
                  </a:lnTo>
                  <a:lnTo>
                    <a:pt x="691" y="250"/>
                  </a:lnTo>
                  <a:lnTo>
                    <a:pt x="627" y="300"/>
                  </a:lnTo>
                  <a:lnTo>
                    <a:pt x="634" y="328"/>
                  </a:lnTo>
                  <a:lnTo>
                    <a:pt x="670" y="369"/>
                  </a:lnTo>
                  <a:lnTo>
                    <a:pt x="701" y="355"/>
                  </a:lnTo>
                  <a:lnTo>
                    <a:pt x="717" y="371"/>
                  </a:lnTo>
                  <a:lnTo>
                    <a:pt x="717" y="393"/>
                  </a:lnTo>
                  <a:lnTo>
                    <a:pt x="736" y="414"/>
                  </a:lnTo>
                  <a:lnTo>
                    <a:pt x="763" y="409"/>
                  </a:lnTo>
                  <a:lnTo>
                    <a:pt x="791" y="462"/>
                  </a:lnTo>
                  <a:lnTo>
                    <a:pt x="831" y="493"/>
                  </a:lnTo>
                  <a:lnTo>
                    <a:pt x="839" y="545"/>
                  </a:lnTo>
                  <a:lnTo>
                    <a:pt x="853" y="573"/>
                  </a:lnTo>
                  <a:lnTo>
                    <a:pt x="810" y="554"/>
                  </a:lnTo>
                  <a:lnTo>
                    <a:pt x="789" y="554"/>
                  </a:lnTo>
                  <a:lnTo>
                    <a:pt x="789" y="583"/>
                  </a:lnTo>
                  <a:lnTo>
                    <a:pt x="739" y="597"/>
                  </a:lnTo>
                  <a:lnTo>
                    <a:pt x="713" y="623"/>
                  </a:lnTo>
                  <a:lnTo>
                    <a:pt x="703" y="661"/>
                  </a:lnTo>
                  <a:lnTo>
                    <a:pt x="656" y="661"/>
                  </a:lnTo>
                  <a:lnTo>
                    <a:pt x="622" y="671"/>
                  </a:lnTo>
                  <a:lnTo>
                    <a:pt x="601" y="649"/>
                  </a:lnTo>
                  <a:lnTo>
                    <a:pt x="563" y="628"/>
                  </a:lnTo>
                  <a:lnTo>
                    <a:pt x="542" y="607"/>
                  </a:lnTo>
                  <a:lnTo>
                    <a:pt x="520" y="607"/>
                  </a:lnTo>
                  <a:lnTo>
                    <a:pt x="520" y="573"/>
                  </a:lnTo>
                  <a:lnTo>
                    <a:pt x="501" y="554"/>
                  </a:lnTo>
                  <a:lnTo>
                    <a:pt x="463" y="554"/>
                  </a:lnTo>
                  <a:lnTo>
                    <a:pt x="430" y="571"/>
                  </a:lnTo>
                  <a:lnTo>
                    <a:pt x="414" y="588"/>
                  </a:lnTo>
                  <a:lnTo>
                    <a:pt x="395" y="580"/>
                  </a:lnTo>
                  <a:lnTo>
                    <a:pt x="395" y="552"/>
                  </a:lnTo>
                  <a:lnTo>
                    <a:pt x="371" y="552"/>
                  </a:lnTo>
                  <a:lnTo>
                    <a:pt x="345" y="588"/>
                  </a:lnTo>
                  <a:lnTo>
                    <a:pt x="295" y="588"/>
                  </a:lnTo>
                  <a:lnTo>
                    <a:pt x="269" y="573"/>
                  </a:lnTo>
                  <a:lnTo>
                    <a:pt x="219" y="616"/>
                  </a:lnTo>
                  <a:lnTo>
                    <a:pt x="174" y="626"/>
                  </a:lnTo>
                  <a:lnTo>
                    <a:pt x="183" y="592"/>
                  </a:lnTo>
                  <a:lnTo>
                    <a:pt x="143" y="569"/>
                  </a:lnTo>
                  <a:lnTo>
                    <a:pt x="162" y="533"/>
                  </a:lnTo>
                  <a:lnTo>
                    <a:pt x="152" y="512"/>
                  </a:lnTo>
                  <a:lnTo>
                    <a:pt x="157" y="483"/>
                  </a:lnTo>
                  <a:lnTo>
                    <a:pt x="152" y="452"/>
                  </a:lnTo>
                  <a:lnTo>
                    <a:pt x="136" y="435"/>
                  </a:lnTo>
                  <a:lnTo>
                    <a:pt x="107" y="454"/>
                  </a:lnTo>
                  <a:lnTo>
                    <a:pt x="62" y="447"/>
                  </a:lnTo>
                  <a:lnTo>
                    <a:pt x="62" y="421"/>
                  </a:lnTo>
                  <a:lnTo>
                    <a:pt x="38" y="397"/>
                  </a:lnTo>
                  <a:lnTo>
                    <a:pt x="8" y="390"/>
                  </a:lnTo>
                  <a:lnTo>
                    <a:pt x="0" y="367"/>
                  </a:lnTo>
                  <a:lnTo>
                    <a:pt x="24" y="343"/>
                  </a:lnTo>
                  <a:lnTo>
                    <a:pt x="10" y="300"/>
                  </a:lnTo>
                  <a:lnTo>
                    <a:pt x="17" y="276"/>
                  </a:lnTo>
                  <a:lnTo>
                    <a:pt x="3" y="255"/>
                  </a:lnTo>
                  <a:lnTo>
                    <a:pt x="17" y="236"/>
                  </a:lnTo>
                  <a:lnTo>
                    <a:pt x="57" y="260"/>
                  </a:lnTo>
                  <a:lnTo>
                    <a:pt x="93" y="236"/>
                  </a:lnTo>
                  <a:lnTo>
                    <a:pt x="148" y="255"/>
                  </a:lnTo>
                  <a:lnTo>
                    <a:pt x="164" y="281"/>
                  </a:lnTo>
                  <a:lnTo>
                    <a:pt x="190" y="267"/>
                  </a:lnTo>
                  <a:lnTo>
                    <a:pt x="190" y="241"/>
                  </a:lnTo>
                  <a:lnTo>
                    <a:pt x="219" y="222"/>
                  </a:lnTo>
                  <a:lnTo>
                    <a:pt x="243" y="245"/>
                  </a:lnTo>
                  <a:lnTo>
                    <a:pt x="292" y="233"/>
                  </a:lnTo>
                  <a:lnTo>
                    <a:pt x="292" y="217"/>
                  </a:lnTo>
                  <a:lnTo>
                    <a:pt x="262" y="186"/>
                  </a:lnTo>
                  <a:lnTo>
                    <a:pt x="278" y="155"/>
                  </a:lnTo>
                  <a:lnTo>
                    <a:pt x="259" y="136"/>
                  </a:lnTo>
                  <a:lnTo>
                    <a:pt x="266" y="115"/>
                  </a:lnTo>
                  <a:lnTo>
                    <a:pt x="250" y="77"/>
                  </a:lnTo>
                  <a:lnTo>
                    <a:pt x="259" y="36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05E16C4E-A6EF-F640-DF66-18532D06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" y="1561"/>
              <a:ext cx="688" cy="502"/>
            </a:xfrm>
            <a:custGeom>
              <a:avLst/>
              <a:gdLst>
                <a:gd name="T0" fmla="*/ 100 w 290"/>
                <a:gd name="T1" fmla="*/ 209 h 211"/>
                <a:gd name="T2" fmla="*/ 89 w 290"/>
                <a:gd name="T3" fmla="*/ 193 h 211"/>
                <a:gd name="T4" fmla="*/ 57 w 290"/>
                <a:gd name="T5" fmla="*/ 158 h 211"/>
                <a:gd name="T6" fmla="*/ 28 w 290"/>
                <a:gd name="T7" fmla="*/ 131 h 211"/>
                <a:gd name="T8" fmla="*/ 23 w 290"/>
                <a:gd name="T9" fmla="*/ 103 h 211"/>
                <a:gd name="T10" fmla="*/ 0 w 290"/>
                <a:gd name="T11" fmla="*/ 73 h 211"/>
                <a:gd name="T12" fmla="*/ 1 w 290"/>
                <a:gd name="T13" fmla="*/ 46 h 211"/>
                <a:gd name="T14" fmla="*/ 24 w 290"/>
                <a:gd name="T15" fmla="*/ 50 h 211"/>
                <a:gd name="T16" fmla="*/ 34 w 290"/>
                <a:gd name="T17" fmla="*/ 63 h 211"/>
                <a:gd name="T18" fmla="*/ 36 w 290"/>
                <a:gd name="T19" fmla="*/ 78 h 211"/>
                <a:gd name="T20" fmla="*/ 42 w 290"/>
                <a:gd name="T21" fmla="*/ 98 h 211"/>
                <a:gd name="T22" fmla="*/ 55 w 290"/>
                <a:gd name="T23" fmla="*/ 86 h 211"/>
                <a:gd name="T24" fmla="*/ 67 w 290"/>
                <a:gd name="T25" fmla="*/ 64 h 211"/>
                <a:gd name="T26" fmla="*/ 95 w 290"/>
                <a:gd name="T27" fmla="*/ 34 h 211"/>
                <a:gd name="T28" fmla="*/ 102 w 290"/>
                <a:gd name="T29" fmla="*/ 19 h 211"/>
                <a:gd name="T30" fmla="*/ 140 w 290"/>
                <a:gd name="T31" fmla="*/ 13 h 211"/>
                <a:gd name="T32" fmla="*/ 158 w 290"/>
                <a:gd name="T33" fmla="*/ 5 h 211"/>
                <a:gd name="T34" fmla="*/ 203 w 290"/>
                <a:gd name="T35" fmla="*/ 16 h 211"/>
                <a:gd name="T36" fmla="*/ 234 w 290"/>
                <a:gd name="T37" fmla="*/ 27 h 211"/>
                <a:gd name="T38" fmla="*/ 245 w 290"/>
                <a:gd name="T39" fmla="*/ 41 h 211"/>
                <a:gd name="T40" fmla="*/ 278 w 290"/>
                <a:gd name="T41" fmla="*/ 49 h 211"/>
                <a:gd name="T42" fmla="*/ 274 w 290"/>
                <a:gd name="T43" fmla="*/ 69 h 211"/>
                <a:gd name="T44" fmla="*/ 279 w 290"/>
                <a:gd name="T45" fmla="*/ 91 h 211"/>
                <a:gd name="T46" fmla="*/ 285 w 290"/>
                <a:gd name="T47" fmla="*/ 113 h 211"/>
                <a:gd name="T48" fmla="*/ 290 w 290"/>
                <a:gd name="T49" fmla="*/ 138 h 211"/>
                <a:gd name="T50" fmla="*/ 271 w 290"/>
                <a:gd name="T51" fmla="*/ 159 h 211"/>
                <a:gd name="T52" fmla="*/ 255 w 290"/>
                <a:gd name="T53" fmla="*/ 165 h 211"/>
                <a:gd name="T54" fmla="*/ 205 w 290"/>
                <a:gd name="T55" fmla="*/ 184 h 211"/>
                <a:gd name="T56" fmla="*/ 197 w 290"/>
                <a:gd name="T57" fmla="*/ 204 h 211"/>
                <a:gd name="T58" fmla="*/ 177 w 290"/>
                <a:gd name="T59" fmla="*/ 201 h 211"/>
                <a:gd name="T60" fmla="*/ 147 w 290"/>
                <a:gd name="T61" fmla="*/ 199 h 211"/>
                <a:gd name="T62" fmla="*/ 125 w 290"/>
                <a:gd name="T63" fmla="*/ 20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0" h="211">
                  <a:moveTo>
                    <a:pt x="115" y="210"/>
                  </a:moveTo>
                  <a:cubicBezTo>
                    <a:pt x="100" y="209"/>
                    <a:pt x="100" y="209"/>
                    <a:pt x="100" y="209"/>
                  </a:cubicBezTo>
                  <a:cubicBezTo>
                    <a:pt x="100" y="198"/>
                    <a:pt x="100" y="198"/>
                    <a:pt x="100" y="198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9" y="180"/>
                    <a:pt x="89" y="180"/>
                    <a:pt x="89" y="180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2" y="79"/>
                    <a:pt x="55" y="76"/>
                  </a:cubicBezTo>
                  <a:cubicBezTo>
                    <a:pt x="58" y="73"/>
                    <a:pt x="67" y="64"/>
                    <a:pt x="67" y="64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203" y="16"/>
                    <a:pt x="203" y="16"/>
                    <a:pt x="203" y="16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45" y="31"/>
                    <a:pt x="245" y="31"/>
                    <a:pt x="245" y="31"/>
                  </a:cubicBezTo>
                  <a:cubicBezTo>
                    <a:pt x="245" y="41"/>
                    <a:pt x="245" y="41"/>
                    <a:pt x="245" y="41"/>
                  </a:cubicBezTo>
                  <a:cubicBezTo>
                    <a:pt x="268" y="38"/>
                    <a:pt x="268" y="38"/>
                    <a:pt x="268" y="38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68" y="58"/>
                    <a:pt x="268" y="58"/>
                    <a:pt x="268" y="58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0" y="82"/>
                    <a:pt x="270" y="82"/>
                    <a:pt x="270" y="82"/>
                  </a:cubicBezTo>
                  <a:cubicBezTo>
                    <a:pt x="279" y="91"/>
                    <a:pt x="279" y="91"/>
                    <a:pt x="279" y="91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85" y="113"/>
                    <a:pt x="285" y="113"/>
                    <a:pt x="285" y="113"/>
                  </a:cubicBezTo>
                  <a:cubicBezTo>
                    <a:pt x="275" y="123"/>
                    <a:pt x="275" y="123"/>
                    <a:pt x="275" y="123"/>
                  </a:cubicBezTo>
                  <a:cubicBezTo>
                    <a:pt x="290" y="138"/>
                    <a:pt x="290" y="138"/>
                    <a:pt x="290" y="138"/>
                  </a:cubicBezTo>
                  <a:cubicBezTo>
                    <a:pt x="283" y="155"/>
                    <a:pt x="283" y="155"/>
                    <a:pt x="283" y="155"/>
                  </a:cubicBezTo>
                  <a:cubicBezTo>
                    <a:pt x="271" y="159"/>
                    <a:pt x="271" y="159"/>
                    <a:pt x="271" y="159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55" y="165"/>
                    <a:pt x="255" y="165"/>
                    <a:pt x="255" y="165"/>
                  </a:cubicBezTo>
                  <a:cubicBezTo>
                    <a:pt x="238" y="163"/>
                    <a:pt x="238" y="163"/>
                    <a:pt x="238" y="163"/>
                  </a:cubicBezTo>
                  <a:cubicBezTo>
                    <a:pt x="205" y="184"/>
                    <a:pt x="205" y="184"/>
                    <a:pt x="205" y="184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197" y="204"/>
                    <a:pt x="197" y="204"/>
                    <a:pt x="197" y="204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77" y="201"/>
                    <a:pt x="177" y="201"/>
                    <a:pt x="177" y="201"/>
                  </a:cubicBezTo>
                  <a:cubicBezTo>
                    <a:pt x="163" y="193"/>
                    <a:pt x="163" y="193"/>
                    <a:pt x="163" y="193"/>
                  </a:cubicBezTo>
                  <a:cubicBezTo>
                    <a:pt x="147" y="199"/>
                    <a:pt x="147" y="199"/>
                    <a:pt x="147" y="199"/>
                  </a:cubicBezTo>
                  <a:cubicBezTo>
                    <a:pt x="136" y="211"/>
                    <a:pt x="136" y="211"/>
                    <a:pt x="136" y="211"/>
                  </a:cubicBezTo>
                  <a:cubicBezTo>
                    <a:pt x="125" y="201"/>
                    <a:pt x="125" y="201"/>
                    <a:pt x="125" y="201"/>
                  </a:cubicBezTo>
                  <a:cubicBezTo>
                    <a:pt x="115" y="210"/>
                    <a:pt x="115" y="210"/>
                    <a:pt x="115" y="210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66E819D8-A503-95F7-A1FB-9F735C8EB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" y="1071"/>
              <a:ext cx="736" cy="492"/>
            </a:xfrm>
            <a:custGeom>
              <a:avLst/>
              <a:gdLst>
                <a:gd name="T0" fmla="*/ 703 w 736"/>
                <a:gd name="T1" fmla="*/ 245 h 492"/>
                <a:gd name="T2" fmla="*/ 710 w 736"/>
                <a:gd name="T3" fmla="*/ 324 h 492"/>
                <a:gd name="T4" fmla="*/ 722 w 736"/>
                <a:gd name="T5" fmla="*/ 364 h 492"/>
                <a:gd name="T6" fmla="*/ 736 w 736"/>
                <a:gd name="T7" fmla="*/ 426 h 492"/>
                <a:gd name="T8" fmla="*/ 687 w 736"/>
                <a:gd name="T9" fmla="*/ 454 h 492"/>
                <a:gd name="T10" fmla="*/ 634 w 736"/>
                <a:gd name="T11" fmla="*/ 450 h 492"/>
                <a:gd name="T12" fmla="*/ 608 w 736"/>
                <a:gd name="T13" fmla="*/ 490 h 492"/>
                <a:gd name="T14" fmla="*/ 537 w 736"/>
                <a:gd name="T15" fmla="*/ 445 h 492"/>
                <a:gd name="T16" fmla="*/ 461 w 736"/>
                <a:gd name="T17" fmla="*/ 445 h 492"/>
                <a:gd name="T18" fmla="*/ 435 w 736"/>
                <a:gd name="T19" fmla="*/ 414 h 492"/>
                <a:gd name="T20" fmla="*/ 380 w 736"/>
                <a:gd name="T21" fmla="*/ 378 h 492"/>
                <a:gd name="T22" fmla="*/ 330 w 736"/>
                <a:gd name="T23" fmla="*/ 357 h 492"/>
                <a:gd name="T24" fmla="*/ 276 w 736"/>
                <a:gd name="T25" fmla="*/ 431 h 492"/>
                <a:gd name="T26" fmla="*/ 235 w 736"/>
                <a:gd name="T27" fmla="*/ 423 h 492"/>
                <a:gd name="T28" fmla="*/ 195 w 736"/>
                <a:gd name="T29" fmla="*/ 480 h 492"/>
                <a:gd name="T30" fmla="*/ 136 w 736"/>
                <a:gd name="T31" fmla="*/ 457 h 492"/>
                <a:gd name="T32" fmla="*/ 55 w 736"/>
                <a:gd name="T33" fmla="*/ 428 h 492"/>
                <a:gd name="T34" fmla="*/ 17 w 736"/>
                <a:gd name="T35" fmla="*/ 343 h 492"/>
                <a:gd name="T36" fmla="*/ 22 w 736"/>
                <a:gd name="T37" fmla="*/ 281 h 492"/>
                <a:gd name="T38" fmla="*/ 43 w 736"/>
                <a:gd name="T39" fmla="*/ 238 h 492"/>
                <a:gd name="T40" fmla="*/ 60 w 736"/>
                <a:gd name="T41" fmla="*/ 183 h 492"/>
                <a:gd name="T42" fmla="*/ 129 w 736"/>
                <a:gd name="T43" fmla="*/ 200 h 492"/>
                <a:gd name="T44" fmla="*/ 167 w 736"/>
                <a:gd name="T45" fmla="*/ 152 h 492"/>
                <a:gd name="T46" fmla="*/ 281 w 736"/>
                <a:gd name="T47" fmla="*/ 138 h 492"/>
                <a:gd name="T48" fmla="*/ 366 w 736"/>
                <a:gd name="T49" fmla="*/ 138 h 492"/>
                <a:gd name="T50" fmla="*/ 387 w 736"/>
                <a:gd name="T51" fmla="*/ 45 h 492"/>
                <a:gd name="T52" fmla="*/ 385 w 736"/>
                <a:gd name="T53" fmla="*/ 0 h 492"/>
                <a:gd name="T54" fmla="*/ 442 w 736"/>
                <a:gd name="T55" fmla="*/ 19 h 492"/>
                <a:gd name="T56" fmla="*/ 490 w 736"/>
                <a:gd name="T57" fmla="*/ 31 h 492"/>
                <a:gd name="T58" fmla="*/ 542 w 736"/>
                <a:gd name="T59" fmla="*/ 53 h 492"/>
                <a:gd name="T60" fmla="*/ 544 w 736"/>
                <a:gd name="T61" fmla="*/ 124 h 492"/>
                <a:gd name="T62" fmla="*/ 589 w 736"/>
                <a:gd name="T63" fmla="*/ 171 h 492"/>
                <a:gd name="T64" fmla="*/ 601 w 736"/>
                <a:gd name="T65" fmla="*/ 221 h 492"/>
                <a:gd name="T66" fmla="*/ 672 w 736"/>
                <a:gd name="T67" fmla="*/ 20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6" h="492">
                  <a:moveTo>
                    <a:pt x="672" y="209"/>
                  </a:moveTo>
                  <a:lnTo>
                    <a:pt x="703" y="245"/>
                  </a:lnTo>
                  <a:lnTo>
                    <a:pt x="694" y="286"/>
                  </a:lnTo>
                  <a:lnTo>
                    <a:pt x="710" y="324"/>
                  </a:lnTo>
                  <a:lnTo>
                    <a:pt x="703" y="345"/>
                  </a:lnTo>
                  <a:lnTo>
                    <a:pt x="722" y="364"/>
                  </a:lnTo>
                  <a:lnTo>
                    <a:pt x="706" y="395"/>
                  </a:lnTo>
                  <a:lnTo>
                    <a:pt x="736" y="426"/>
                  </a:lnTo>
                  <a:lnTo>
                    <a:pt x="736" y="442"/>
                  </a:lnTo>
                  <a:lnTo>
                    <a:pt x="687" y="454"/>
                  </a:lnTo>
                  <a:lnTo>
                    <a:pt x="663" y="431"/>
                  </a:lnTo>
                  <a:lnTo>
                    <a:pt x="634" y="450"/>
                  </a:lnTo>
                  <a:lnTo>
                    <a:pt x="634" y="476"/>
                  </a:lnTo>
                  <a:lnTo>
                    <a:pt x="608" y="490"/>
                  </a:lnTo>
                  <a:lnTo>
                    <a:pt x="592" y="464"/>
                  </a:lnTo>
                  <a:lnTo>
                    <a:pt x="537" y="445"/>
                  </a:lnTo>
                  <a:lnTo>
                    <a:pt x="501" y="469"/>
                  </a:lnTo>
                  <a:lnTo>
                    <a:pt x="461" y="445"/>
                  </a:lnTo>
                  <a:lnTo>
                    <a:pt x="435" y="433"/>
                  </a:lnTo>
                  <a:lnTo>
                    <a:pt x="435" y="414"/>
                  </a:lnTo>
                  <a:lnTo>
                    <a:pt x="397" y="395"/>
                  </a:lnTo>
                  <a:lnTo>
                    <a:pt x="380" y="378"/>
                  </a:lnTo>
                  <a:lnTo>
                    <a:pt x="352" y="378"/>
                  </a:lnTo>
                  <a:lnTo>
                    <a:pt x="330" y="357"/>
                  </a:lnTo>
                  <a:lnTo>
                    <a:pt x="311" y="392"/>
                  </a:lnTo>
                  <a:lnTo>
                    <a:pt x="276" y="431"/>
                  </a:lnTo>
                  <a:lnTo>
                    <a:pt x="266" y="419"/>
                  </a:lnTo>
                  <a:lnTo>
                    <a:pt x="235" y="423"/>
                  </a:lnTo>
                  <a:lnTo>
                    <a:pt x="235" y="447"/>
                  </a:lnTo>
                  <a:lnTo>
                    <a:pt x="195" y="480"/>
                  </a:lnTo>
                  <a:lnTo>
                    <a:pt x="148" y="492"/>
                  </a:lnTo>
                  <a:lnTo>
                    <a:pt x="136" y="457"/>
                  </a:lnTo>
                  <a:lnTo>
                    <a:pt x="81" y="459"/>
                  </a:lnTo>
                  <a:lnTo>
                    <a:pt x="55" y="428"/>
                  </a:lnTo>
                  <a:lnTo>
                    <a:pt x="17" y="369"/>
                  </a:lnTo>
                  <a:lnTo>
                    <a:pt x="17" y="343"/>
                  </a:lnTo>
                  <a:lnTo>
                    <a:pt x="0" y="314"/>
                  </a:lnTo>
                  <a:lnTo>
                    <a:pt x="22" y="281"/>
                  </a:lnTo>
                  <a:lnTo>
                    <a:pt x="43" y="259"/>
                  </a:lnTo>
                  <a:lnTo>
                    <a:pt x="43" y="238"/>
                  </a:lnTo>
                  <a:lnTo>
                    <a:pt x="67" y="214"/>
                  </a:lnTo>
                  <a:lnTo>
                    <a:pt x="60" y="183"/>
                  </a:lnTo>
                  <a:lnTo>
                    <a:pt x="95" y="188"/>
                  </a:lnTo>
                  <a:lnTo>
                    <a:pt x="129" y="200"/>
                  </a:lnTo>
                  <a:lnTo>
                    <a:pt x="133" y="164"/>
                  </a:lnTo>
                  <a:lnTo>
                    <a:pt x="167" y="152"/>
                  </a:lnTo>
                  <a:lnTo>
                    <a:pt x="252" y="179"/>
                  </a:lnTo>
                  <a:lnTo>
                    <a:pt x="281" y="138"/>
                  </a:lnTo>
                  <a:lnTo>
                    <a:pt x="330" y="136"/>
                  </a:lnTo>
                  <a:lnTo>
                    <a:pt x="366" y="138"/>
                  </a:lnTo>
                  <a:lnTo>
                    <a:pt x="376" y="91"/>
                  </a:lnTo>
                  <a:lnTo>
                    <a:pt x="387" y="45"/>
                  </a:lnTo>
                  <a:lnTo>
                    <a:pt x="364" y="22"/>
                  </a:lnTo>
                  <a:lnTo>
                    <a:pt x="385" y="0"/>
                  </a:lnTo>
                  <a:lnTo>
                    <a:pt x="423" y="0"/>
                  </a:lnTo>
                  <a:lnTo>
                    <a:pt x="442" y="19"/>
                  </a:lnTo>
                  <a:lnTo>
                    <a:pt x="473" y="3"/>
                  </a:lnTo>
                  <a:lnTo>
                    <a:pt x="490" y="31"/>
                  </a:lnTo>
                  <a:lnTo>
                    <a:pt x="513" y="19"/>
                  </a:lnTo>
                  <a:lnTo>
                    <a:pt x="542" y="53"/>
                  </a:lnTo>
                  <a:lnTo>
                    <a:pt x="530" y="81"/>
                  </a:lnTo>
                  <a:lnTo>
                    <a:pt x="544" y="124"/>
                  </a:lnTo>
                  <a:lnTo>
                    <a:pt x="568" y="148"/>
                  </a:lnTo>
                  <a:lnTo>
                    <a:pt x="589" y="171"/>
                  </a:lnTo>
                  <a:lnTo>
                    <a:pt x="594" y="212"/>
                  </a:lnTo>
                  <a:lnTo>
                    <a:pt x="601" y="221"/>
                  </a:lnTo>
                  <a:lnTo>
                    <a:pt x="632" y="193"/>
                  </a:lnTo>
                  <a:lnTo>
                    <a:pt x="672" y="209"/>
                  </a:lnTo>
                  <a:lnTo>
                    <a:pt x="672" y="20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098FF68-F3B1-2119-4B5D-3D6F465DB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2122"/>
              <a:ext cx="890" cy="823"/>
            </a:xfrm>
            <a:custGeom>
              <a:avLst/>
              <a:gdLst>
                <a:gd name="T0" fmla="*/ 833 w 890"/>
                <a:gd name="T1" fmla="*/ 204 h 823"/>
                <a:gd name="T2" fmla="*/ 767 w 890"/>
                <a:gd name="T3" fmla="*/ 159 h 823"/>
                <a:gd name="T4" fmla="*/ 684 w 890"/>
                <a:gd name="T5" fmla="*/ 114 h 823"/>
                <a:gd name="T6" fmla="*/ 648 w 890"/>
                <a:gd name="T7" fmla="*/ 95 h 823"/>
                <a:gd name="T8" fmla="*/ 615 w 890"/>
                <a:gd name="T9" fmla="*/ 147 h 823"/>
                <a:gd name="T10" fmla="*/ 556 w 890"/>
                <a:gd name="T11" fmla="*/ 124 h 823"/>
                <a:gd name="T12" fmla="*/ 529 w 890"/>
                <a:gd name="T13" fmla="*/ 83 h 823"/>
                <a:gd name="T14" fmla="*/ 487 w 890"/>
                <a:gd name="T15" fmla="*/ 57 h 823"/>
                <a:gd name="T16" fmla="*/ 401 w 890"/>
                <a:gd name="T17" fmla="*/ 36 h 823"/>
                <a:gd name="T18" fmla="*/ 325 w 890"/>
                <a:gd name="T19" fmla="*/ 2 h 823"/>
                <a:gd name="T20" fmla="*/ 309 w 890"/>
                <a:gd name="T21" fmla="*/ 50 h 823"/>
                <a:gd name="T22" fmla="*/ 268 w 890"/>
                <a:gd name="T23" fmla="*/ 71 h 823"/>
                <a:gd name="T24" fmla="*/ 223 w 890"/>
                <a:gd name="T25" fmla="*/ 86 h 823"/>
                <a:gd name="T26" fmla="*/ 188 w 890"/>
                <a:gd name="T27" fmla="*/ 90 h 823"/>
                <a:gd name="T28" fmla="*/ 164 w 890"/>
                <a:gd name="T29" fmla="*/ 128 h 823"/>
                <a:gd name="T30" fmla="*/ 202 w 890"/>
                <a:gd name="T31" fmla="*/ 176 h 823"/>
                <a:gd name="T32" fmla="*/ 180 w 890"/>
                <a:gd name="T33" fmla="*/ 219 h 823"/>
                <a:gd name="T34" fmla="*/ 150 w 890"/>
                <a:gd name="T35" fmla="*/ 231 h 823"/>
                <a:gd name="T36" fmla="*/ 93 w 890"/>
                <a:gd name="T37" fmla="*/ 228 h 823"/>
                <a:gd name="T38" fmla="*/ 21 w 890"/>
                <a:gd name="T39" fmla="*/ 250 h 823"/>
                <a:gd name="T40" fmla="*/ 7 w 890"/>
                <a:gd name="T41" fmla="*/ 290 h 823"/>
                <a:gd name="T42" fmla="*/ 14 w 890"/>
                <a:gd name="T43" fmla="*/ 359 h 823"/>
                <a:gd name="T44" fmla="*/ 0 w 890"/>
                <a:gd name="T45" fmla="*/ 418 h 823"/>
                <a:gd name="T46" fmla="*/ 7 w 890"/>
                <a:gd name="T47" fmla="*/ 471 h 823"/>
                <a:gd name="T48" fmla="*/ 50 w 890"/>
                <a:gd name="T49" fmla="*/ 518 h 823"/>
                <a:gd name="T50" fmla="*/ 104 w 890"/>
                <a:gd name="T51" fmla="*/ 523 h 823"/>
                <a:gd name="T52" fmla="*/ 147 w 890"/>
                <a:gd name="T53" fmla="*/ 575 h 823"/>
                <a:gd name="T54" fmla="*/ 214 w 890"/>
                <a:gd name="T55" fmla="*/ 575 h 823"/>
                <a:gd name="T56" fmla="*/ 268 w 890"/>
                <a:gd name="T57" fmla="*/ 592 h 823"/>
                <a:gd name="T58" fmla="*/ 294 w 890"/>
                <a:gd name="T59" fmla="*/ 654 h 823"/>
                <a:gd name="T60" fmla="*/ 375 w 890"/>
                <a:gd name="T61" fmla="*/ 647 h 823"/>
                <a:gd name="T62" fmla="*/ 408 w 890"/>
                <a:gd name="T63" fmla="*/ 699 h 823"/>
                <a:gd name="T64" fmla="*/ 375 w 890"/>
                <a:gd name="T65" fmla="*/ 737 h 823"/>
                <a:gd name="T66" fmla="*/ 370 w 890"/>
                <a:gd name="T67" fmla="*/ 787 h 823"/>
                <a:gd name="T68" fmla="*/ 413 w 890"/>
                <a:gd name="T69" fmla="*/ 806 h 823"/>
                <a:gd name="T70" fmla="*/ 465 w 890"/>
                <a:gd name="T71" fmla="*/ 794 h 823"/>
                <a:gd name="T72" fmla="*/ 510 w 890"/>
                <a:gd name="T73" fmla="*/ 787 h 823"/>
                <a:gd name="T74" fmla="*/ 544 w 890"/>
                <a:gd name="T75" fmla="*/ 758 h 823"/>
                <a:gd name="T76" fmla="*/ 586 w 890"/>
                <a:gd name="T77" fmla="*/ 732 h 823"/>
                <a:gd name="T78" fmla="*/ 653 w 890"/>
                <a:gd name="T79" fmla="*/ 737 h 823"/>
                <a:gd name="T80" fmla="*/ 705 w 890"/>
                <a:gd name="T81" fmla="*/ 735 h 823"/>
                <a:gd name="T82" fmla="*/ 748 w 890"/>
                <a:gd name="T83" fmla="*/ 697 h 823"/>
                <a:gd name="T84" fmla="*/ 783 w 890"/>
                <a:gd name="T85" fmla="*/ 673 h 823"/>
                <a:gd name="T86" fmla="*/ 812 w 890"/>
                <a:gd name="T87" fmla="*/ 651 h 823"/>
                <a:gd name="T88" fmla="*/ 781 w 890"/>
                <a:gd name="T89" fmla="*/ 611 h 823"/>
                <a:gd name="T90" fmla="*/ 783 w 890"/>
                <a:gd name="T91" fmla="*/ 566 h 823"/>
                <a:gd name="T92" fmla="*/ 810 w 890"/>
                <a:gd name="T93" fmla="*/ 525 h 823"/>
                <a:gd name="T94" fmla="*/ 814 w 890"/>
                <a:gd name="T95" fmla="*/ 485 h 823"/>
                <a:gd name="T96" fmla="*/ 871 w 890"/>
                <a:gd name="T97" fmla="*/ 442 h 823"/>
                <a:gd name="T98" fmla="*/ 859 w 890"/>
                <a:gd name="T99" fmla="*/ 371 h 823"/>
                <a:gd name="T100" fmla="*/ 857 w 890"/>
                <a:gd name="T101" fmla="*/ 314 h 823"/>
                <a:gd name="T102" fmla="*/ 890 w 890"/>
                <a:gd name="T103" fmla="*/ 283 h 823"/>
                <a:gd name="T104" fmla="*/ 871 w 890"/>
                <a:gd name="T105" fmla="*/ 24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0" h="823">
                  <a:moveTo>
                    <a:pt x="871" y="240"/>
                  </a:moveTo>
                  <a:lnTo>
                    <a:pt x="833" y="204"/>
                  </a:lnTo>
                  <a:lnTo>
                    <a:pt x="802" y="204"/>
                  </a:lnTo>
                  <a:lnTo>
                    <a:pt x="767" y="159"/>
                  </a:lnTo>
                  <a:lnTo>
                    <a:pt x="696" y="143"/>
                  </a:lnTo>
                  <a:lnTo>
                    <a:pt x="684" y="114"/>
                  </a:lnTo>
                  <a:lnTo>
                    <a:pt x="648" y="114"/>
                  </a:lnTo>
                  <a:lnTo>
                    <a:pt x="648" y="95"/>
                  </a:lnTo>
                  <a:lnTo>
                    <a:pt x="615" y="119"/>
                  </a:lnTo>
                  <a:lnTo>
                    <a:pt x="615" y="147"/>
                  </a:lnTo>
                  <a:lnTo>
                    <a:pt x="575" y="133"/>
                  </a:lnTo>
                  <a:lnTo>
                    <a:pt x="556" y="124"/>
                  </a:lnTo>
                  <a:lnTo>
                    <a:pt x="556" y="97"/>
                  </a:lnTo>
                  <a:lnTo>
                    <a:pt x="529" y="83"/>
                  </a:lnTo>
                  <a:lnTo>
                    <a:pt x="508" y="81"/>
                  </a:lnTo>
                  <a:lnTo>
                    <a:pt x="487" y="57"/>
                  </a:lnTo>
                  <a:lnTo>
                    <a:pt x="451" y="36"/>
                  </a:lnTo>
                  <a:lnTo>
                    <a:pt x="401" y="36"/>
                  </a:lnTo>
                  <a:lnTo>
                    <a:pt x="356" y="0"/>
                  </a:lnTo>
                  <a:lnTo>
                    <a:pt x="325" y="2"/>
                  </a:lnTo>
                  <a:lnTo>
                    <a:pt x="306" y="19"/>
                  </a:lnTo>
                  <a:lnTo>
                    <a:pt x="309" y="50"/>
                  </a:lnTo>
                  <a:lnTo>
                    <a:pt x="278" y="48"/>
                  </a:lnTo>
                  <a:lnTo>
                    <a:pt x="268" y="71"/>
                  </a:lnTo>
                  <a:lnTo>
                    <a:pt x="240" y="71"/>
                  </a:lnTo>
                  <a:lnTo>
                    <a:pt x="223" y="86"/>
                  </a:lnTo>
                  <a:lnTo>
                    <a:pt x="202" y="81"/>
                  </a:lnTo>
                  <a:lnTo>
                    <a:pt x="188" y="90"/>
                  </a:lnTo>
                  <a:lnTo>
                    <a:pt x="183" y="109"/>
                  </a:lnTo>
                  <a:lnTo>
                    <a:pt x="164" y="128"/>
                  </a:lnTo>
                  <a:lnTo>
                    <a:pt x="161" y="157"/>
                  </a:lnTo>
                  <a:lnTo>
                    <a:pt x="202" y="176"/>
                  </a:lnTo>
                  <a:lnTo>
                    <a:pt x="204" y="202"/>
                  </a:lnTo>
                  <a:lnTo>
                    <a:pt x="180" y="219"/>
                  </a:lnTo>
                  <a:lnTo>
                    <a:pt x="159" y="209"/>
                  </a:lnTo>
                  <a:lnTo>
                    <a:pt x="150" y="231"/>
                  </a:lnTo>
                  <a:lnTo>
                    <a:pt x="126" y="228"/>
                  </a:lnTo>
                  <a:lnTo>
                    <a:pt x="93" y="228"/>
                  </a:lnTo>
                  <a:lnTo>
                    <a:pt x="50" y="221"/>
                  </a:lnTo>
                  <a:lnTo>
                    <a:pt x="21" y="250"/>
                  </a:lnTo>
                  <a:lnTo>
                    <a:pt x="21" y="276"/>
                  </a:lnTo>
                  <a:lnTo>
                    <a:pt x="7" y="290"/>
                  </a:lnTo>
                  <a:lnTo>
                    <a:pt x="17" y="323"/>
                  </a:lnTo>
                  <a:lnTo>
                    <a:pt x="14" y="359"/>
                  </a:lnTo>
                  <a:lnTo>
                    <a:pt x="0" y="378"/>
                  </a:lnTo>
                  <a:lnTo>
                    <a:pt x="0" y="418"/>
                  </a:lnTo>
                  <a:lnTo>
                    <a:pt x="14" y="447"/>
                  </a:lnTo>
                  <a:lnTo>
                    <a:pt x="7" y="471"/>
                  </a:lnTo>
                  <a:lnTo>
                    <a:pt x="21" y="497"/>
                  </a:lnTo>
                  <a:lnTo>
                    <a:pt x="50" y="518"/>
                  </a:lnTo>
                  <a:lnTo>
                    <a:pt x="74" y="506"/>
                  </a:lnTo>
                  <a:lnTo>
                    <a:pt x="104" y="523"/>
                  </a:lnTo>
                  <a:lnTo>
                    <a:pt x="119" y="549"/>
                  </a:lnTo>
                  <a:lnTo>
                    <a:pt x="147" y="575"/>
                  </a:lnTo>
                  <a:lnTo>
                    <a:pt x="173" y="561"/>
                  </a:lnTo>
                  <a:lnTo>
                    <a:pt x="214" y="575"/>
                  </a:lnTo>
                  <a:lnTo>
                    <a:pt x="252" y="568"/>
                  </a:lnTo>
                  <a:lnTo>
                    <a:pt x="268" y="592"/>
                  </a:lnTo>
                  <a:lnTo>
                    <a:pt x="261" y="620"/>
                  </a:lnTo>
                  <a:lnTo>
                    <a:pt x="294" y="654"/>
                  </a:lnTo>
                  <a:lnTo>
                    <a:pt x="339" y="654"/>
                  </a:lnTo>
                  <a:lnTo>
                    <a:pt x="375" y="647"/>
                  </a:lnTo>
                  <a:lnTo>
                    <a:pt x="411" y="677"/>
                  </a:lnTo>
                  <a:lnTo>
                    <a:pt x="408" y="699"/>
                  </a:lnTo>
                  <a:lnTo>
                    <a:pt x="380" y="704"/>
                  </a:lnTo>
                  <a:lnTo>
                    <a:pt x="375" y="737"/>
                  </a:lnTo>
                  <a:lnTo>
                    <a:pt x="347" y="765"/>
                  </a:lnTo>
                  <a:lnTo>
                    <a:pt x="370" y="787"/>
                  </a:lnTo>
                  <a:lnTo>
                    <a:pt x="392" y="818"/>
                  </a:lnTo>
                  <a:lnTo>
                    <a:pt x="413" y="806"/>
                  </a:lnTo>
                  <a:lnTo>
                    <a:pt x="437" y="823"/>
                  </a:lnTo>
                  <a:lnTo>
                    <a:pt x="465" y="794"/>
                  </a:lnTo>
                  <a:lnTo>
                    <a:pt x="494" y="815"/>
                  </a:lnTo>
                  <a:lnTo>
                    <a:pt x="510" y="787"/>
                  </a:lnTo>
                  <a:lnTo>
                    <a:pt x="527" y="782"/>
                  </a:lnTo>
                  <a:lnTo>
                    <a:pt x="544" y="758"/>
                  </a:lnTo>
                  <a:lnTo>
                    <a:pt x="575" y="758"/>
                  </a:lnTo>
                  <a:lnTo>
                    <a:pt x="586" y="732"/>
                  </a:lnTo>
                  <a:lnTo>
                    <a:pt x="622" y="716"/>
                  </a:lnTo>
                  <a:lnTo>
                    <a:pt x="653" y="737"/>
                  </a:lnTo>
                  <a:lnTo>
                    <a:pt x="674" y="725"/>
                  </a:lnTo>
                  <a:lnTo>
                    <a:pt x="705" y="735"/>
                  </a:lnTo>
                  <a:lnTo>
                    <a:pt x="734" y="720"/>
                  </a:lnTo>
                  <a:lnTo>
                    <a:pt x="748" y="697"/>
                  </a:lnTo>
                  <a:lnTo>
                    <a:pt x="772" y="701"/>
                  </a:lnTo>
                  <a:lnTo>
                    <a:pt x="783" y="673"/>
                  </a:lnTo>
                  <a:lnTo>
                    <a:pt x="802" y="668"/>
                  </a:lnTo>
                  <a:lnTo>
                    <a:pt x="812" y="651"/>
                  </a:lnTo>
                  <a:lnTo>
                    <a:pt x="788" y="635"/>
                  </a:lnTo>
                  <a:lnTo>
                    <a:pt x="781" y="611"/>
                  </a:lnTo>
                  <a:lnTo>
                    <a:pt x="810" y="592"/>
                  </a:lnTo>
                  <a:lnTo>
                    <a:pt x="783" y="566"/>
                  </a:lnTo>
                  <a:lnTo>
                    <a:pt x="791" y="542"/>
                  </a:lnTo>
                  <a:lnTo>
                    <a:pt x="810" y="525"/>
                  </a:lnTo>
                  <a:lnTo>
                    <a:pt x="791" y="502"/>
                  </a:lnTo>
                  <a:lnTo>
                    <a:pt x="814" y="485"/>
                  </a:lnTo>
                  <a:lnTo>
                    <a:pt x="824" y="466"/>
                  </a:lnTo>
                  <a:lnTo>
                    <a:pt x="871" y="442"/>
                  </a:lnTo>
                  <a:lnTo>
                    <a:pt x="871" y="397"/>
                  </a:lnTo>
                  <a:lnTo>
                    <a:pt x="859" y="371"/>
                  </a:lnTo>
                  <a:lnTo>
                    <a:pt x="871" y="347"/>
                  </a:lnTo>
                  <a:lnTo>
                    <a:pt x="857" y="314"/>
                  </a:lnTo>
                  <a:lnTo>
                    <a:pt x="883" y="300"/>
                  </a:lnTo>
                  <a:lnTo>
                    <a:pt x="890" y="283"/>
                  </a:lnTo>
                  <a:lnTo>
                    <a:pt x="864" y="266"/>
                  </a:lnTo>
                  <a:lnTo>
                    <a:pt x="871" y="240"/>
                  </a:lnTo>
                  <a:lnTo>
                    <a:pt x="871" y="24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17548E22-2C9C-36AC-6EFA-591FC1E26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331"/>
              <a:ext cx="1218" cy="961"/>
            </a:xfrm>
            <a:custGeom>
              <a:avLst/>
              <a:gdLst>
                <a:gd name="T0" fmla="*/ 28 w 1218"/>
                <a:gd name="T1" fmla="*/ 580 h 961"/>
                <a:gd name="T2" fmla="*/ 54 w 1218"/>
                <a:gd name="T3" fmla="*/ 623 h 961"/>
                <a:gd name="T4" fmla="*/ 116 w 1218"/>
                <a:gd name="T5" fmla="*/ 663 h 961"/>
                <a:gd name="T6" fmla="*/ 154 w 1218"/>
                <a:gd name="T7" fmla="*/ 732 h 961"/>
                <a:gd name="T8" fmla="*/ 194 w 1218"/>
                <a:gd name="T9" fmla="*/ 768 h 961"/>
                <a:gd name="T10" fmla="*/ 270 w 1218"/>
                <a:gd name="T11" fmla="*/ 823 h 961"/>
                <a:gd name="T12" fmla="*/ 277 w 1218"/>
                <a:gd name="T13" fmla="*/ 880 h 961"/>
                <a:gd name="T14" fmla="*/ 377 w 1218"/>
                <a:gd name="T15" fmla="*/ 927 h 961"/>
                <a:gd name="T16" fmla="*/ 472 w 1218"/>
                <a:gd name="T17" fmla="*/ 961 h 961"/>
                <a:gd name="T18" fmla="*/ 546 w 1218"/>
                <a:gd name="T19" fmla="*/ 877 h 961"/>
                <a:gd name="T20" fmla="*/ 612 w 1218"/>
                <a:gd name="T21" fmla="*/ 913 h 961"/>
                <a:gd name="T22" fmla="*/ 686 w 1218"/>
                <a:gd name="T23" fmla="*/ 937 h 961"/>
                <a:gd name="T24" fmla="*/ 698 w 1218"/>
                <a:gd name="T25" fmla="*/ 880 h 961"/>
                <a:gd name="T26" fmla="*/ 743 w 1218"/>
                <a:gd name="T27" fmla="*/ 799 h 961"/>
                <a:gd name="T28" fmla="*/ 793 w 1218"/>
                <a:gd name="T29" fmla="*/ 761 h 961"/>
                <a:gd name="T30" fmla="*/ 850 w 1218"/>
                <a:gd name="T31" fmla="*/ 761 h 961"/>
                <a:gd name="T32" fmla="*/ 845 w 1218"/>
                <a:gd name="T33" fmla="*/ 709 h 961"/>
                <a:gd name="T34" fmla="*/ 852 w 1218"/>
                <a:gd name="T35" fmla="*/ 623 h 961"/>
                <a:gd name="T36" fmla="*/ 866 w 1218"/>
                <a:gd name="T37" fmla="*/ 542 h 961"/>
                <a:gd name="T38" fmla="*/ 949 w 1218"/>
                <a:gd name="T39" fmla="*/ 566 h 961"/>
                <a:gd name="T40" fmla="*/ 1023 w 1218"/>
                <a:gd name="T41" fmla="*/ 594 h 961"/>
                <a:gd name="T42" fmla="*/ 1080 w 1218"/>
                <a:gd name="T43" fmla="*/ 573 h 961"/>
                <a:gd name="T44" fmla="*/ 1161 w 1218"/>
                <a:gd name="T45" fmla="*/ 614 h 961"/>
                <a:gd name="T46" fmla="*/ 1199 w 1218"/>
                <a:gd name="T47" fmla="*/ 609 h 961"/>
                <a:gd name="T48" fmla="*/ 1154 w 1218"/>
                <a:gd name="T49" fmla="*/ 556 h 961"/>
                <a:gd name="T50" fmla="*/ 1187 w 1218"/>
                <a:gd name="T51" fmla="*/ 495 h 961"/>
                <a:gd name="T52" fmla="*/ 1218 w 1218"/>
                <a:gd name="T53" fmla="*/ 468 h 961"/>
                <a:gd name="T54" fmla="*/ 1146 w 1218"/>
                <a:gd name="T55" fmla="*/ 445 h 961"/>
                <a:gd name="T56" fmla="*/ 1068 w 1218"/>
                <a:gd name="T57" fmla="*/ 411 h 961"/>
                <a:gd name="T58" fmla="*/ 1059 w 1218"/>
                <a:gd name="T59" fmla="*/ 359 h 961"/>
                <a:gd name="T60" fmla="*/ 980 w 1218"/>
                <a:gd name="T61" fmla="*/ 352 h 961"/>
                <a:gd name="T62" fmla="*/ 926 w 1218"/>
                <a:gd name="T63" fmla="*/ 340 h 961"/>
                <a:gd name="T64" fmla="*/ 881 w 1218"/>
                <a:gd name="T65" fmla="*/ 297 h 961"/>
                <a:gd name="T66" fmla="*/ 828 w 1218"/>
                <a:gd name="T67" fmla="*/ 288 h 961"/>
                <a:gd name="T68" fmla="*/ 821 w 1218"/>
                <a:gd name="T69" fmla="*/ 238 h 961"/>
                <a:gd name="T70" fmla="*/ 807 w 1218"/>
                <a:gd name="T71" fmla="*/ 169 h 961"/>
                <a:gd name="T72" fmla="*/ 824 w 1218"/>
                <a:gd name="T73" fmla="*/ 114 h 961"/>
                <a:gd name="T74" fmla="*/ 797 w 1218"/>
                <a:gd name="T75" fmla="*/ 57 h 961"/>
                <a:gd name="T76" fmla="*/ 764 w 1218"/>
                <a:gd name="T77" fmla="*/ 31 h 961"/>
                <a:gd name="T78" fmla="*/ 698 w 1218"/>
                <a:gd name="T79" fmla="*/ 19 h 961"/>
                <a:gd name="T80" fmla="*/ 672 w 1218"/>
                <a:gd name="T81" fmla="*/ 76 h 961"/>
                <a:gd name="T82" fmla="*/ 617 w 1218"/>
                <a:gd name="T83" fmla="*/ 81 h 961"/>
                <a:gd name="T84" fmla="*/ 553 w 1218"/>
                <a:gd name="T85" fmla="*/ 74 h 961"/>
                <a:gd name="T86" fmla="*/ 489 w 1218"/>
                <a:gd name="T87" fmla="*/ 79 h 961"/>
                <a:gd name="T88" fmla="*/ 446 w 1218"/>
                <a:gd name="T89" fmla="*/ 52 h 961"/>
                <a:gd name="T90" fmla="*/ 401 w 1218"/>
                <a:gd name="T91" fmla="*/ 71 h 961"/>
                <a:gd name="T92" fmla="*/ 313 w 1218"/>
                <a:gd name="T93" fmla="*/ 57 h 961"/>
                <a:gd name="T94" fmla="*/ 275 w 1218"/>
                <a:gd name="T95" fmla="*/ 81 h 961"/>
                <a:gd name="T96" fmla="*/ 216 w 1218"/>
                <a:gd name="T97" fmla="*/ 88 h 961"/>
                <a:gd name="T98" fmla="*/ 133 w 1218"/>
                <a:gd name="T99" fmla="*/ 107 h 961"/>
                <a:gd name="T100" fmla="*/ 140 w 1218"/>
                <a:gd name="T101" fmla="*/ 157 h 961"/>
                <a:gd name="T102" fmla="*/ 154 w 1218"/>
                <a:gd name="T103" fmla="*/ 226 h 961"/>
                <a:gd name="T104" fmla="*/ 114 w 1218"/>
                <a:gd name="T105" fmla="*/ 276 h 961"/>
                <a:gd name="T106" fmla="*/ 97 w 1218"/>
                <a:gd name="T107" fmla="*/ 309 h 961"/>
                <a:gd name="T108" fmla="*/ 92 w 1218"/>
                <a:gd name="T109" fmla="*/ 342 h 961"/>
                <a:gd name="T110" fmla="*/ 95 w 1218"/>
                <a:gd name="T111" fmla="*/ 404 h 961"/>
                <a:gd name="T112" fmla="*/ 57 w 1218"/>
                <a:gd name="T113" fmla="*/ 430 h 961"/>
                <a:gd name="T114" fmla="*/ 28 w 1218"/>
                <a:gd name="T115" fmla="*/ 473 h 961"/>
                <a:gd name="T116" fmla="*/ 35 w 1218"/>
                <a:gd name="T117" fmla="*/ 511 h 961"/>
                <a:gd name="T118" fmla="*/ 0 w 1218"/>
                <a:gd name="T119" fmla="*/ 552 h 961"/>
                <a:gd name="T120" fmla="*/ 0 w 1218"/>
                <a:gd name="T121" fmla="*/ 573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8" h="961">
                  <a:moveTo>
                    <a:pt x="0" y="573"/>
                  </a:moveTo>
                  <a:lnTo>
                    <a:pt x="28" y="580"/>
                  </a:lnTo>
                  <a:lnTo>
                    <a:pt x="61" y="609"/>
                  </a:lnTo>
                  <a:lnTo>
                    <a:pt x="54" y="623"/>
                  </a:lnTo>
                  <a:lnTo>
                    <a:pt x="78" y="656"/>
                  </a:lnTo>
                  <a:lnTo>
                    <a:pt x="116" y="663"/>
                  </a:lnTo>
                  <a:lnTo>
                    <a:pt x="128" y="699"/>
                  </a:lnTo>
                  <a:lnTo>
                    <a:pt x="154" y="732"/>
                  </a:lnTo>
                  <a:lnTo>
                    <a:pt x="163" y="766"/>
                  </a:lnTo>
                  <a:lnTo>
                    <a:pt x="194" y="768"/>
                  </a:lnTo>
                  <a:lnTo>
                    <a:pt x="244" y="813"/>
                  </a:lnTo>
                  <a:lnTo>
                    <a:pt x="270" y="823"/>
                  </a:lnTo>
                  <a:lnTo>
                    <a:pt x="299" y="858"/>
                  </a:lnTo>
                  <a:lnTo>
                    <a:pt x="277" y="880"/>
                  </a:lnTo>
                  <a:lnTo>
                    <a:pt x="325" y="927"/>
                  </a:lnTo>
                  <a:lnTo>
                    <a:pt x="377" y="927"/>
                  </a:lnTo>
                  <a:lnTo>
                    <a:pt x="429" y="937"/>
                  </a:lnTo>
                  <a:lnTo>
                    <a:pt x="472" y="961"/>
                  </a:lnTo>
                  <a:lnTo>
                    <a:pt x="534" y="908"/>
                  </a:lnTo>
                  <a:lnTo>
                    <a:pt x="546" y="877"/>
                  </a:lnTo>
                  <a:lnTo>
                    <a:pt x="577" y="906"/>
                  </a:lnTo>
                  <a:lnTo>
                    <a:pt x="612" y="913"/>
                  </a:lnTo>
                  <a:lnTo>
                    <a:pt x="641" y="906"/>
                  </a:lnTo>
                  <a:lnTo>
                    <a:pt x="686" y="937"/>
                  </a:lnTo>
                  <a:lnTo>
                    <a:pt x="702" y="906"/>
                  </a:lnTo>
                  <a:lnTo>
                    <a:pt x="698" y="880"/>
                  </a:lnTo>
                  <a:lnTo>
                    <a:pt x="702" y="832"/>
                  </a:lnTo>
                  <a:lnTo>
                    <a:pt x="743" y="799"/>
                  </a:lnTo>
                  <a:lnTo>
                    <a:pt x="757" y="761"/>
                  </a:lnTo>
                  <a:lnTo>
                    <a:pt x="793" y="761"/>
                  </a:lnTo>
                  <a:lnTo>
                    <a:pt x="843" y="778"/>
                  </a:lnTo>
                  <a:lnTo>
                    <a:pt x="850" y="761"/>
                  </a:lnTo>
                  <a:lnTo>
                    <a:pt x="838" y="739"/>
                  </a:lnTo>
                  <a:lnTo>
                    <a:pt x="845" y="709"/>
                  </a:lnTo>
                  <a:lnTo>
                    <a:pt x="857" y="671"/>
                  </a:lnTo>
                  <a:lnTo>
                    <a:pt x="852" y="623"/>
                  </a:lnTo>
                  <a:lnTo>
                    <a:pt x="850" y="571"/>
                  </a:lnTo>
                  <a:lnTo>
                    <a:pt x="866" y="542"/>
                  </a:lnTo>
                  <a:lnTo>
                    <a:pt x="911" y="556"/>
                  </a:lnTo>
                  <a:lnTo>
                    <a:pt x="949" y="566"/>
                  </a:lnTo>
                  <a:lnTo>
                    <a:pt x="964" y="606"/>
                  </a:lnTo>
                  <a:lnTo>
                    <a:pt x="1023" y="594"/>
                  </a:lnTo>
                  <a:lnTo>
                    <a:pt x="1040" y="571"/>
                  </a:lnTo>
                  <a:lnTo>
                    <a:pt x="1080" y="573"/>
                  </a:lnTo>
                  <a:lnTo>
                    <a:pt x="1139" y="604"/>
                  </a:lnTo>
                  <a:lnTo>
                    <a:pt x="1161" y="614"/>
                  </a:lnTo>
                  <a:lnTo>
                    <a:pt x="1182" y="644"/>
                  </a:lnTo>
                  <a:lnTo>
                    <a:pt x="1199" y="609"/>
                  </a:lnTo>
                  <a:lnTo>
                    <a:pt x="1177" y="578"/>
                  </a:lnTo>
                  <a:lnTo>
                    <a:pt x="1154" y="556"/>
                  </a:lnTo>
                  <a:lnTo>
                    <a:pt x="1182" y="528"/>
                  </a:lnTo>
                  <a:lnTo>
                    <a:pt x="1187" y="495"/>
                  </a:lnTo>
                  <a:lnTo>
                    <a:pt x="1215" y="490"/>
                  </a:lnTo>
                  <a:lnTo>
                    <a:pt x="1218" y="468"/>
                  </a:lnTo>
                  <a:lnTo>
                    <a:pt x="1182" y="438"/>
                  </a:lnTo>
                  <a:lnTo>
                    <a:pt x="1146" y="445"/>
                  </a:lnTo>
                  <a:lnTo>
                    <a:pt x="1101" y="445"/>
                  </a:lnTo>
                  <a:lnTo>
                    <a:pt x="1068" y="411"/>
                  </a:lnTo>
                  <a:lnTo>
                    <a:pt x="1075" y="383"/>
                  </a:lnTo>
                  <a:lnTo>
                    <a:pt x="1059" y="359"/>
                  </a:lnTo>
                  <a:lnTo>
                    <a:pt x="1021" y="366"/>
                  </a:lnTo>
                  <a:lnTo>
                    <a:pt x="980" y="352"/>
                  </a:lnTo>
                  <a:lnTo>
                    <a:pt x="954" y="366"/>
                  </a:lnTo>
                  <a:lnTo>
                    <a:pt x="926" y="340"/>
                  </a:lnTo>
                  <a:lnTo>
                    <a:pt x="911" y="314"/>
                  </a:lnTo>
                  <a:lnTo>
                    <a:pt x="881" y="297"/>
                  </a:lnTo>
                  <a:lnTo>
                    <a:pt x="857" y="309"/>
                  </a:lnTo>
                  <a:lnTo>
                    <a:pt x="828" y="288"/>
                  </a:lnTo>
                  <a:lnTo>
                    <a:pt x="814" y="262"/>
                  </a:lnTo>
                  <a:lnTo>
                    <a:pt x="821" y="238"/>
                  </a:lnTo>
                  <a:lnTo>
                    <a:pt x="807" y="209"/>
                  </a:lnTo>
                  <a:lnTo>
                    <a:pt x="807" y="169"/>
                  </a:lnTo>
                  <a:lnTo>
                    <a:pt x="821" y="150"/>
                  </a:lnTo>
                  <a:lnTo>
                    <a:pt x="824" y="114"/>
                  </a:lnTo>
                  <a:lnTo>
                    <a:pt x="814" y="81"/>
                  </a:lnTo>
                  <a:lnTo>
                    <a:pt x="797" y="57"/>
                  </a:lnTo>
                  <a:lnTo>
                    <a:pt x="786" y="29"/>
                  </a:lnTo>
                  <a:lnTo>
                    <a:pt x="764" y="31"/>
                  </a:lnTo>
                  <a:lnTo>
                    <a:pt x="726" y="0"/>
                  </a:lnTo>
                  <a:lnTo>
                    <a:pt x="698" y="19"/>
                  </a:lnTo>
                  <a:lnTo>
                    <a:pt x="705" y="57"/>
                  </a:lnTo>
                  <a:lnTo>
                    <a:pt x="672" y="76"/>
                  </a:lnTo>
                  <a:lnTo>
                    <a:pt x="655" y="95"/>
                  </a:lnTo>
                  <a:lnTo>
                    <a:pt x="617" y="81"/>
                  </a:lnTo>
                  <a:lnTo>
                    <a:pt x="577" y="71"/>
                  </a:lnTo>
                  <a:lnTo>
                    <a:pt x="553" y="74"/>
                  </a:lnTo>
                  <a:lnTo>
                    <a:pt x="522" y="60"/>
                  </a:lnTo>
                  <a:lnTo>
                    <a:pt x="489" y="79"/>
                  </a:lnTo>
                  <a:lnTo>
                    <a:pt x="467" y="76"/>
                  </a:lnTo>
                  <a:lnTo>
                    <a:pt x="446" y="52"/>
                  </a:lnTo>
                  <a:lnTo>
                    <a:pt x="418" y="52"/>
                  </a:lnTo>
                  <a:lnTo>
                    <a:pt x="401" y="71"/>
                  </a:lnTo>
                  <a:lnTo>
                    <a:pt x="332" y="79"/>
                  </a:lnTo>
                  <a:lnTo>
                    <a:pt x="313" y="57"/>
                  </a:lnTo>
                  <a:lnTo>
                    <a:pt x="289" y="57"/>
                  </a:lnTo>
                  <a:lnTo>
                    <a:pt x="275" y="81"/>
                  </a:lnTo>
                  <a:lnTo>
                    <a:pt x="239" y="100"/>
                  </a:lnTo>
                  <a:lnTo>
                    <a:pt x="216" y="88"/>
                  </a:lnTo>
                  <a:lnTo>
                    <a:pt x="147" y="86"/>
                  </a:lnTo>
                  <a:lnTo>
                    <a:pt x="133" y="107"/>
                  </a:lnTo>
                  <a:lnTo>
                    <a:pt x="140" y="133"/>
                  </a:lnTo>
                  <a:lnTo>
                    <a:pt x="140" y="157"/>
                  </a:lnTo>
                  <a:lnTo>
                    <a:pt x="137" y="197"/>
                  </a:lnTo>
                  <a:lnTo>
                    <a:pt x="154" y="226"/>
                  </a:lnTo>
                  <a:lnTo>
                    <a:pt x="130" y="262"/>
                  </a:lnTo>
                  <a:lnTo>
                    <a:pt x="114" y="276"/>
                  </a:lnTo>
                  <a:lnTo>
                    <a:pt x="114" y="295"/>
                  </a:lnTo>
                  <a:lnTo>
                    <a:pt x="97" y="309"/>
                  </a:lnTo>
                  <a:lnTo>
                    <a:pt x="118" y="331"/>
                  </a:lnTo>
                  <a:lnTo>
                    <a:pt x="92" y="342"/>
                  </a:lnTo>
                  <a:lnTo>
                    <a:pt x="109" y="373"/>
                  </a:lnTo>
                  <a:lnTo>
                    <a:pt x="95" y="404"/>
                  </a:lnTo>
                  <a:lnTo>
                    <a:pt x="64" y="416"/>
                  </a:lnTo>
                  <a:lnTo>
                    <a:pt x="57" y="430"/>
                  </a:lnTo>
                  <a:lnTo>
                    <a:pt x="35" y="423"/>
                  </a:lnTo>
                  <a:lnTo>
                    <a:pt x="28" y="473"/>
                  </a:lnTo>
                  <a:lnTo>
                    <a:pt x="40" y="492"/>
                  </a:lnTo>
                  <a:lnTo>
                    <a:pt x="35" y="511"/>
                  </a:lnTo>
                  <a:lnTo>
                    <a:pt x="7" y="523"/>
                  </a:lnTo>
                  <a:lnTo>
                    <a:pt x="0" y="552"/>
                  </a:lnTo>
                  <a:lnTo>
                    <a:pt x="0" y="573"/>
                  </a:lnTo>
                  <a:lnTo>
                    <a:pt x="0" y="57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B12B46EB-07F1-7B29-12DD-5EB432D7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2317"/>
              <a:ext cx="1254" cy="896"/>
            </a:xfrm>
            <a:custGeom>
              <a:avLst/>
              <a:gdLst>
                <a:gd name="T0" fmla="*/ 689 w 1254"/>
                <a:gd name="T1" fmla="*/ 0 h 896"/>
                <a:gd name="T2" fmla="*/ 575 w 1254"/>
                <a:gd name="T3" fmla="*/ 31 h 896"/>
                <a:gd name="T4" fmla="*/ 496 w 1254"/>
                <a:gd name="T5" fmla="*/ 45 h 896"/>
                <a:gd name="T6" fmla="*/ 515 w 1254"/>
                <a:gd name="T7" fmla="*/ 88 h 896"/>
                <a:gd name="T8" fmla="*/ 482 w 1254"/>
                <a:gd name="T9" fmla="*/ 119 h 896"/>
                <a:gd name="T10" fmla="*/ 484 w 1254"/>
                <a:gd name="T11" fmla="*/ 176 h 896"/>
                <a:gd name="T12" fmla="*/ 496 w 1254"/>
                <a:gd name="T13" fmla="*/ 247 h 896"/>
                <a:gd name="T14" fmla="*/ 439 w 1254"/>
                <a:gd name="T15" fmla="*/ 290 h 896"/>
                <a:gd name="T16" fmla="*/ 435 w 1254"/>
                <a:gd name="T17" fmla="*/ 330 h 896"/>
                <a:gd name="T18" fmla="*/ 408 w 1254"/>
                <a:gd name="T19" fmla="*/ 371 h 896"/>
                <a:gd name="T20" fmla="*/ 406 w 1254"/>
                <a:gd name="T21" fmla="*/ 416 h 896"/>
                <a:gd name="T22" fmla="*/ 437 w 1254"/>
                <a:gd name="T23" fmla="*/ 456 h 896"/>
                <a:gd name="T24" fmla="*/ 408 w 1254"/>
                <a:gd name="T25" fmla="*/ 478 h 896"/>
                <a:gd name="T26" fmla="*/ 373 w 1254"/>
                <a:gd name="T27" fmla="*/ 502 h 896"/>
                <a:gd name="T28" fmla="*/ 330 w 1254"/>
                <a:gd name="T29" fmla="*/ 540 h 896"/>
                <a:gd name="T30" fmla="*/ 278 w 1254"/>
                <a:gd name="T31" fmla="*/ 542 h 896"/>
                <a:gd name="T32" fmla="*/ 211 w 1254"/>
                <a:gd name="T33" fmla="*/ 537 h 896"/>
                <a:gd name="T34" fmla="*/ 169 w 1254"/>
                <a:gd name="T35" fmla="*/ 563 h 896"/>
                <a:gd name="T36" fmla="*/ 135 w 1254"/>
                <a:gd name="T37" fmla="*/ 592 h 896"/>
                <a:gd name="T38" fmla="*/ 90 w 1254"/>
                <a:gd name="T39" fmla="*/ 599 h 896"/>
                <a:gd name="T40" fmla="*/ 38 w 1254"/>
                <a:gd name="T41" fmla="*/ 611 h 896"/>
                <a:gd name="T42" fmla="*/ 0 w 1254"/>
                <a:gd name="T43" fmla="*/ 658 h 896"/>
                <a:gd name="T44" fmla="*/ 52 w 1254"/>
                <a:gd name="T45" fmla="*/ 666 h 896"/>
                <a:gd name="T46" fmla="*/ 135 w 1254"/>
                <a:gd name="T47" fmla="*/ 701 h 896"/>
                <a:gd name="T48" fmla="*/ 188 w 1254"/>
                <a:gd name="T49" fmla="*/ 687 h 896"/>
                <a:gd name="T50" fmla="*/ 257 w 1254"/>
                <a:gd name="T51" fmla="*/ 753 h 896"/>
                <a:gd name="T52" fmla="*/ 432 w 1254"/>
                <a:gd name="T53" fmla="*/ 796 h 896"/>
                <a:gd name="T54" fmla="*/ 532 w 1254"/>
                <a:gd name="T55" fmla="*/ 777 h 896"/>
                <a:gd name="T56" fmla="*/ 598 w 1254"/>
                <a:gd name="T57" fmla="*/ 734 h 896"/>
                <a:gd name="T58" fmla="*/ 672 w 1254"/>
                <a:gd name="T59" fmla="*/ 765 h 896"/>
                <a:gd name="T60" fmla="*/ 705 w 1254"/>
                <a:gd name="T61" fmla="*/ 792 h 896"/>
                <a:gd name="T62" fmla="*/ 793 w 1254"/>
                <a:gd name="T63" fmla="*/ 808 h 896"/>
                <a:gd name="T64" fmla="*/ 833 w 1254"/>
                <a:gd name="T65" fmla="*/ 896 h 896"/>
                <a:gd name="T66" fmla="*/ 874 w 1254"/>
                <a:gd name="T67" fmla="*/ 834 h 896"/>
                <a:gd name="T68" fmla="*/ 931 w 1254"/>
                <a:gd name="T69" fmla="*/ 737 h 896"/>
                <a:gd name="T70" fmla="*/ 957 w 1254"/>
                <a:gd name="T71" fmla="*/ 692 h 896"/>
                <a:gd name="T72" fmla="*/ 1009 w 1254"/>
                <a:gd name="T73" fmla="*/ 668 h 896"/>
                <a:gd name="T74" fmla="*/ 1104 w 1254"/>
                <a:gd name="T75" fmla="*/ 715 h 896"/>
                <a:gd name="T76" fmla="*/ 1187 w 1254"/>
                <a:gd name="T77" fmla="*/ 711 h 896"/>
                <a:gd name="T78" fmla="*/ 1254 w 1254"/>
                <a:gd name="T79" fmla="*/ 670 h 896"/>
                <a:gd name="T80" fmla="*/ 1225 w 1254"/>
                <a:gd name="T81" fmla="*/ 630 h 896"/>
                <a:gd name="T82" fmla="*/ 1192 w 1254"/>
                <a:gd name="T83" fmla="*/ 601 h 896"/>
                <a:gd name="T84" fmla="*/ 1128 w 1254"/>
                <a:gd name="T85" fmla="*/ 597 h 896"/>
                <a:gd name="T86" fmla="*/ 1073 w 1254"/>
                <a:gd name="T87" fmla="*/ 573 h 896"/>
                <a:gd name="T88" fmla="*/ 1033 w 1254"/>
                <a:gd name="T89" fmla="*/ 537 h 896"/>
                <a:gd name="T90" fmla="*/ 1004 w 1254"/>
                <a:gd name="T91" fmla="*/ 490 h 896"/>
                <a:gd name="T92" fmla="*/ 947 w 1254"/>
                <a:gd name="T93" fmla="*/ 490 h 896"/>
                <a:gd name="T94" fmla="*/ 955 w 1254"/>
                <a:gd name="T95" fmla="*/ 440 h 896"/>
                <a:gd name="T96" fmla="*/ 981 w 1254"/>
                <a:gd name="T97" fmla="*/ 399 h 896"/>
                <a:gd name="T98" fmla="*/ 955 w 1254"/>
                <a:gd name="T99" fmla="*/ 368 h 896"/>
                <a:gd name="T100" fmla="*/ 957 w 1254"/>
                <a:gd name="T101" fmla="*/ 316 h 896"/>
                <a:gd name="T102" fmla="*/ 938 w 1254"/>
                <a:gd name="T103" fmla="*/ 264 h 896"/>
                <a:gd name="T104" fmla="*/ 886 w 1254"/>
                <a:gd name="T105" fmla="*/ 247 h 896"/>
                <a:gd name="T106" fmla="*/ 881 w 1254"/>
                <a:gd name="T107" fmla="*/ 195 h 896"/>
                <a:gd name="T108" fmla="*/ 850 w 1254"/>
                <a:gd name="T109" fmla="*/ 152 h 896"/>
                <a:gd name="T110" fmla="*/ 819 w 1254"/>
                <a:gd name="T111" fmla="*/ 107 h 896"/>
                <a:gd name="T112" fmla="*/ 772 w 1254"/>
                <a:gd name="T113" fmla="*/ 128 h 896"/>
                <a:gd name="T114" fmla="*/ 812 w 1254"/>
                <a:gd name="T115" fmla="*/ 169 h 896"/>
                <a:gd name="T116" fmla="*/ 777 w 1254"/>
                <a:gd name="T117" fmla="*/ 216 h 896"/>
                <a:gd name="T118" fmla="*/ 755 w 1254"/>
                <a:gd name="T119" fmla="*/ 171 h 896"/>
                <a:gd name="T120" fmla="*/ 731 w 1254"/>
                <a:gd name="T121" fmla="*/ 107 h 896"/>
                <a:gd name="T122" fmla="*/ 729 w 1254"/>
                <a:gd name="T123" fmla="*/ 71 h 896"/>
                <a:gd name="T124" fmla="*/ 720 w 1254"/>
                <a:gd name="T125" fmla="*/ 31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4" h="896">
                  <a:moveTo>
                    <a:pt x="720" y="31"/>
                  </a:moveTo>
                  <a:lnTo>
                    <a:pt x="689" y="0"/>
                  </a:lnTo>
                  <a:lnTo>
                    <a:pt x="594" y="0"/>
                  </a:lnTo>
                  <a:lnTo>
                    <a:pt x="575" y="31"/>
                  </a:lnTo>
                  <a:lnTo>
                    <a:pt x="513" y="31"/>
                  </a:lnTo>
                  <a:lnTo>
                    <a:pt x="496" y="45"/>
                  </a:lnTo>
                  <a:lnTo>
                    <a:pt x="489" y="71"/>
                  </a:lnTo>
                  <a:lnTo>
                    <a:pt x="515" y="88"/>
                  </a:lnTo>
                  <a:lnTo>
                    <a:pt x="508" y="105"/>
                  </a:lnTo>
                  <a:lnTo>
                    <a:pt x="482" y="119"/>
                  </a:lnTo>
                  <a:lnTo>
                    <a:pt x="496" y="152"/>
                  </a:lnTo>
                  <a:lnTo>
                    <a:pt x="484" y="176"/>
                  </a:lnTo>
                  <a:lnTo>
                    <a:pt x="496" y="202"/>
                  </a:lnTo>
                  <a:lnTo>
                    <a:pt x="496" y="247"/>
                  </a:lnTo>
                  <a:lnTo>
                    <a:pt x="449" y="271"/>
                  </a:lnTo>
                  <a:lnTo>
                    <a:pt x="439" y="290"/>
                  </a:lnTo>
                  <a:lnTo>
                    <a:pt x="416" y="307"/>
                  </a:lnTo>
                  <a:lnTo>
                    <a:pt x="435" y="330"/>
                  </a:lnTo>
                  <a:lnTo>
                    <a:pt x="416" y="347"/>
                  </a:lnTo>
                  <a:lnTo>
                    <a:pt x="408" y="371"/>
                  </a:lnTo>
                  <a:lnTo>
                    <a:pt x="435" y="397"/>
                  </a:lnTo>
                  <a:lnTo>
                    <a:pt x="406" y="416"/>
                  </a:lnTo>
                  <a:lnTo>
                    <a:pt x="413" y="440"/>
                  </a:lnTo>
                  <a:lnTo>
                    <a:pt x="437" y="456"/>
                  </a:lnTo>
                  <a:lnTo>
                    <a:pt x="427" y="473"/>
                  </a:lnTo>
                  <a:lnTo>
                    <a:pt x="408" y="478"/>
                  </a:lnTo>
                  <a:lnTo>
                    <a:pt x="397" y="506"/>
                  </a:lnTo>
                  <a:lnTo>
                    <a:pt x="373" y="502"/>
                  </a:lnTo>
                  <a:lnTo>
                    <a:pt x="359" y="525"/>
                  </a:lnTo>
                  <a:lnTo>
                    <a:pt x="330" y="540"/>
                  </a:lnTo>
                  <a:lnTo>
                    <a:pt x="299" y="530"/>
                  </a:lnTo>
                  <a:lnTo>
                    <a:pt x="278" y="542"/>
                  </a:lnTo>
                  <a:lnTo>
                    <a:pt x="247" y="521"/>
                  </a:lnTo>
                  <a:lnTo>
                    <a:pt x="211" y="537"/>
                  </a:lnTo>
                  <a:lnTo>
                    <a:pt x="200" y="563"/>
                  </a:lnTo>
                  <a:lnTo>
                    <a:pt x="169" y="563"/>
                  </a:lnTo>
                  <a:lnTo>
                    <a:pt x="152" y="587"/>
                  </a:lnTo>
                  <a:lnTo>
                    <a:pt x="135" y="592"/>
                  </a:lnTo>
                  <a:lnTo>
                    <a:pt x="119" y="620"/>
                  </a:lnTo>
                  <a:lnTo>
                    <a:pt x="90" y="599"/>
                  </a:lnTo>
                  <a:lnTo>
                    <a:pt x="62" y="628"/>
                  </a:lnTo>
                  <a:lnTo>
                    <a:pt x="38" y="611"/>
                  </a:lnTo>
                  <a:lnTo>
                    <a:pt x="17" y="623"/>
                  </a:lnTo>
                  <a:lnTo>
                    <a:pt x="0" y="658"/>
                  </a:lnTo>
                  <a:lnTo>
                    <a:pt x="17" y="661"/>
                  </a:lnTo>
                  <a:lnTo>
                    <a:pt x="52" y="666"/>
                  </a:lnTo>
                  <a:lnTo>
                    <a:pt x="95" y="696"/>
                  </a:lnTo>
                  <a:lnTo>
                    <a:pt x="135" y="701"/>
                  </a:lnTo>
                  <a:lnTo>
                    <a:pt x="147" y="685"/>
                  </a:lnTo>
                  <a:lnTo>
                    <a:pt x="188" y="687"/>
                  </a:lnTo>
                  <a:lnTo>
                    <a:pt x="249" y="730"/>
                  </a:lnTo>
                  <a:lnTo>
                    <a:pt x="257" y="753"/>
                  </a:lnTo>
                  <a:lnTo>
                    <a:pt x="335" y="796"/>
                  </a:lnTo>
                  <a:lnTo>
                    <a:pt x="432" y="796"/>
                  </a:lnTo>
                  <a:lnTo>
                    <a:pt x="506" y="811"/>
                  </a:lnTo>
                  <a:lnTo>
                    <a:pt x="532" y="777"/>
                  </a:lnTo>
                  <a:lnTo>
                    <a:pt x="549" y="737"/>
                  </a:lnTo>
                  <a:lnTo>
                    <a:pt x="598" y="734"/>
                  </a:lnTo>
                  <a:lnTo>
                    <a:pt x="622" y="756"/>
                  </a:lnTo>
                  <a:lnTo>
                    <a:pt x="672" y="765"/>
                  </a:lnTo>
                  <a:lnTo>
                    <a:pt x="679" y="801"/>
                  </a:lnTo>
                  <a:lnTo>
                    <a:pt x="705" y="792"/>
                  </a:lnTo>
                  <a:lnTo>
                    <a:pt x="750" y="820"/>
                  </a:lnTo>
                  <a:lnTo>
                    <a:pt x="793" y="808"/>
                  </a:lnTo>
                  <a:lnTo>
                    <a:pt x="822" y="827"/>
                  </a:lnTo>
                  <a:lnTo>
                    <a:pt x="833" y="896"/>
                  </a:lnTo>
                  <a:lnTo>
                    <a:pt x="857" y="894"/>
                  </a:lnTo>
                  <a:lnTo>
                    <a:pt x="874" y="834"/>
                  </a:lnTo>
                  <a:lnTo>
                    <a:pt x="883" y="794"/>
                  </a:lnTo>
                  <a:lnTo>
                    <a:pt x="931" y="737"/>
                  </a:lnTo>
                  <a:lnTo>
                    <a:pt x="940" y="699"/>
                  </a:lnTo>
                  <a:lnTo>
                    <a:pt x="957" y="692"/>
                  </a:lnTo>
                  <a:lnTo>
                    <a:pt x="983" y="668"/>
                  </a:lnTo>
                  <a:lnTo>
                    <a:pt x="1009" y="668"/>
                  </a:lnTo>
                  <a:lnTo>
                    <a:pt x="1059" y="689"/>
                  </a:lnTo>
                  <a:lnTo>
                    <a:pt x="1104" y="715"/>
                  </a:lnTo>
                  <a:lnTo>
                    <a:pt x="1149" y="687"/>
                  </a:lnTo>
                  <a:lnTo>
                    <a:pt x="1187" y="711"/>
                  </a:lnTo>
                  <a:lnTo>
                    <a:pt x="1221" y="704"/>
                  </a:lnTo>
                  <a:lnTo>
                    <a:pt x="1254" y="670"/>
                  </a:lnTo>
                  <a:lnTo>
                    <a:pt x="1244" y="658"/>
                  </a:lnTo>
                  <a:lnTo>
                    <a:pt x="1225" y="630"/>
                  </a:lnTo>
                  <a:lnTo>
                    <a:pt x="1192" y="623"/>
                  </a:lnTo>
                  <a:lnTo>
                    <a:pt x="1192" y="601"/>
                  </a:lnTo>
                  <a:lnTo>
                    <a:pt x="1161" y="582"/>
                  </a:lnTo>
                  <a:lnTo>
                    <a:pt x="1128" y="597"/>
                  </a:lnTo>
                  <a:lnTo>
                    <a:pt x="1102" y="570"/>
                  </a:lnTo>
                  <a:lnTo>
                    <a:pt x="1073" y="573"/>
                  </a:lnTo>
                  <a:lnTo>
                    <a:pt x="1076" y="542"/>
                  </a:lnTo>
                  <a:lnTo>
                    <a:pt x="1033" y="537"/>
                  </a:lnTo>
                  <a:lnTo>
                    <a:pt x="1002" y="521"/>
                  </a:lnTo>
                  <a:lnTo>
                    <a:pt x="1004" y="490"/>
                  </a:lnTo>
                  <a:lnTo>
                    <a:pt x="990" y="473"/>
                  </a:lnTo>
                  <a:lnTo>
                    <a:pt x="947" y="490"/>
                  </a:lnTo>
                  <a:lnTo>
                    <a:pt x="928" y="466"/>
                  </a:lnTo>
                  <a:lnTo>
                    <a:pt x="955" y="440"/>
                  </a:lnTo>
                  <a:lnTo>
                    <a:pt x="976" y="423"/>
                  </a:lnTo>
                  <a:lnTo>
                    <a:pt x="981" y="399"/>
                  </a:lnTo>
                  <a:lnTo>
                    <a:pt x="947" y="395"/>
                  </a:lnTo>
                  <a:lnTo>
                    <a:pt x="955" y="368"/>
                  </a:lnTo>
                  <a:lnTo>
                    <a:pt x="938" y="340"/>
                  </a:lnTo>
                  <a:lnTo>
                    <a:pt x="957" y="316"/>
                  </a:lnTo>
                  <a:lnTo>
                    <a:pt x="938" y="283"/>
                  </a:lnTo>
                  <a:lnTo>
                    <a:pt x="938" y="264"/>
                  </a:lnTo>
                  <a:lnTo>
                    <a:pt x="921" y="247"/>
                  </a:lnTo>
                  <a:lnTo>
                    <a:pt x="886" y="247"/>
                  </a:lnTo>
                  <a:lnTo>
                    <a:pt x="881" y="219"/>
                  </a:lnTo>
                  <a:lnTo>
                    <a:pt x="881" y="195"/>
                  </a:lnTo>
                  <a:lnTo>
                    <a:pt x="850" y="176"/>
                  </a:lnTo>
                  <a:lnTo>
                    <a:pt x="850" y="152"/>
                  </a:lnTo>
                  <a:lnTo>
                    <a:pt x="831" y="133"/>
                  </a:lnTo>
                  <a:lnTo>
                    <a:pt x="819" y="107"/>
                  </a:lnTo>
                  <a:lnTo>
                    <a:pt x="791" y="107"/>
                  </a:lnTo>
                  <a:lnTo>
                    <a:pt x="772" y="128"/>
                  </a:lnTo>
                  <a:lnTo>
                    <a:pt x="793" y="147"/>
                  </a:lnTo>
                  <a:lnTo>
                    <a:pt x="812" y="169"/>
                  </a:lnTo>
                  <a:lnTo>
                    <a:pt x="791" y="202"/>
                  </a:lnTo>
                  <a:lnTo>
                    <a:pt x="777" y="216"/>
                  </a:lnTo>
                  <a:lnTo>
                    <a:pt x="736" y="190"/>
                  </a:lnTo>
                  <a:lnTo>
                    <a:pt x="755" y="171"/>
                  </a:lnTo>
                  <a:lnTo>
                    <a:pt x="731" y="140"/>
                  </a:lnTo>
                  <a:lnTo>
                    <a:pt x="731" y="107"/>
                  </a:lnTo>
                  <a:lnTo>
                    <a:pt x="758" y="81"/>
                  </a:lnTo>
                  <a:lnTo>
                    <a:pt x="729" y="71"/>
                  </a:lnTo>
                  <a:lnTo>
                    <a:pt x="705" y="71"/>
                  </a:lnTo>
                  <a:lnTo>
                    <a:pt x="720" y="31"/>
                  </a:lnTo>
                  <a:lnTo>
                    <a:pt x="720" y="3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2" name="!!plocha">
            <a:extLst>
              <a:ext uri="{FF2B5EF4-FFF2-40B4-BE49-F238E27FC236}">
                <a16:creationId xmlns:a16="http://schemas.microsoft.com/office/drawing/2014/main" id="{4CBF7004-CD57-86DB-5EBA-91F6C649F860}"/>
              </a:ext>
            </a:extLst>
          </p:cNvPr>
          <p:cNvSpPr/>
          <p:nvPr/>
        </p:nvSpPr>
        <p:spPr>
          <a:xfrm rot="10800000">
            <a:off x="4303066" y="0"/>
            <a:ext cx="7888933" cy="5929877"/>
          </a:xfrm>
          <a:prstGeom prst="round1Rect">
            <a:avLst>
              <a:gd name="adj" fmla="val 12037"/>
            </a:avLst>
          </a:prstGeom>
          <a:solidFill>
            <a:schemeClr val="bg1"/>
          </a:solidFill>
          <a:ln>
            <a:noFill/>
          </a:ln>
          <a:effectLst>
            <a:outerShdw blurRad="304800" dist="38100" dir="10800000" algn="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!!plocha">
            <a:extLst>
              <a:ext uri="{FF2B5EF4-FFF2-40B4-BE49-F238E27FC236}">
                <a16:creationId xmlns:a16="http://schemas.microsoft.com/office/drawing/2014/main" id="{B5E39456-907C-149C-9DE3-8732669B24CE}"/>
              </a:ext>
            </a:extLst>
          </p:cNvPr>
          <p:cNvSpPr/>
          <p:nvPr/>
        </p:nvSpPr>
        <p:spPr>
          <a:xfrm rot="10800000">
            <a:off x="4292534" y="133001"/>
            <a:ext cx="7888933" cy="5962459"/>
          </a:xfrm>
          <a:prstGeom prst="round1Rect">
            <a:avLst>
              <a:gd name="adj" fmla="val 12037"/>
            </a:avLst>
          </a:prstGeom>
          <a:blipFill dpi="0" rotWithShape="0">
            <a:blip r:embed="rId2"/>
            <a:srcRect/>
            <a:stretch>
              <a:fillRect l="-2" r="-2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1" name="!!I">
            <a:extLst>
              <a:ext uri="{FF2B5EF4-FFF2-40B4-BE49-F238E27FC236}">
                <a16:creationId xmlns:a16="http://schemas.microsoft.com/office/drawing/2014/main" id="{22E757C2-996B-939E-8392-10BD863B3485}"/>
              </a:ext>
            </a:extLst>
          </p:cNvPr>
          <p:cNvSpPr txBox="1">
            <a:spLocks/>
          </p:cNvSpPr>
          <p:nvPr/>
        </p:nvSpPr>
        <p:spPr>
          <a:xfrm>
            <a:off x="4562908" y="762540"/>
            <a:ext cx="6887375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2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solidFill>
                  <a:srgbClr val="F59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připravujeme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8584657F-66B4-FD91-28A8-42EE6413CBD7}"/>
              </a:ext>
            </a:extLst>
          </p:cNvPr>
          <p:cNvSpPr txBox="1"/>
          <p:nvPr/>
        </p:nvSpPr>
        <p:spPr>
          <a:xfrm>
            <a:off x="4624625" y="1804797"/>
            <a:ext cx="7439632" cy="359893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324000" lvl="1" indent="-324000">
              <a:lnSpc>
                <a:spcPct val="90000"/>
              </a:lnSpc>
              <a:spcAft>
                <a:spcPts val="800"/>
              </a:spcAft>
              <a:buClr>
                <a:srgbClr val="002367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Metodické materiály na základě potřeby území</a:t>
            </a:r>
          </a:p>
          <a:p>
            <a:pPr marL="324000" lvl="1" indent="-324000">
              <a:lnSpc>
                <a:spcPct val="90000"/>
              </a:lnSpc>
              <a:spcAft>
                <a:spcPts val="800"/>
              </a:spcAft>
              <a:buClr>
                <a:srgbClr val="002367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Metodický materiál nejen pro začínající ředitele – „Rok v ředitelně“</a:t>
            </a:r>
          </a:p>
          <a:p>
            <a:pPr marL="324000" lvl="1" indent="-324000">
              <a:lnSpc>
                <a:spcPct val="90000"/>
              </a:lnSpc>
              <a:spcAft>
                <a:spcPts val="800"/>
              </a:spcAft>
              <a:buClr>
                <a:srgbClr val="002367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Zřizovatel a jeho role ve školství</a:t>
            </a:r>
          </a:p>
          <a:p>
            <a:pPr marL="324000" lvl="1" indent="-324000">
              <a:lnSpc>
                <a:spcPct val="90000"/>
              </a:lnSpc>
              <a:spcAft>
                <a:spcPts val="800"/>
              </a:spcAft>
              <a:buClr>
                <a:srgbClr val="002367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Webináře</a:t>
            </a:r>
          </a:p>
          <a:p>
            <a:pPr marL="324000" lvl="1" indent="-324000">
              <a:lnSpc>
                <a:spcPct val="90000"/>
              </a:lnSpc>
              <a:spcAft>
                <a:spcPts val="800"/>
              </a:spcAft>
              <a:buClr>
                <a:srgbClr val="002367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Krajské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infoservisy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lvl="1" indent="-324000">
              <a:lnSpc>
                <a:spcPct val="90000"/>
              </a:lnSpc>
              <a:spcAft>
                <a:spcPts val="800"/>
              </a:spcAft>
              <a:buClr>
                <a:srgbClr val="002367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Odborné panely </a:t>
            </a:r>
          </a:p>
          <a:p>
            <a:pPr marL="324000" lvl="1" indent="-324000">
              <a:lnSpc>
                <a:spcPct val="90000"/>
              </a:lnSpc>
              <a:spcAft>
                <a:spcPts val="800"/>
              </a:spcAft>
              <a:buClr>
                <a:srgbClr val="002367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Synergie s MAS, MAP – plán spolupráce</a:t>
            </a:r>
          </a:p>
          <a:p>
            <a:pPr marL="0" lvl="1">
              <a:lnSpc>
                <a:spcPct val="90000"/>
              </a:lnSpc>
              <a:spcAft>
                <a:spcPts val="800"/>
              </a:spcAft>
              <a:buClr>
                <a:srgbClr val="002367"/>
              </a:buClr>
            </a:pPr>
            <a:r>
              <a:rPr lang="cs-CZ" sz="1600" dirty="0"/>
              <a:t>        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!!2">
            <a:extLst>
              <a:ext uri="{FF2B5EF4-FFF2-40B4-BE49-F238E27FC236}">
                <a16:creationId xmlns:a16="http://schemas.microsoft.com/office/drawing/2014/main" id="{DD472410-78AB-0CB1-D067-5890E4EACF51}"/>
              </a:ext>
            </a:extLst>
          </p:cNvPr>
          <p:cNvSpPr/>
          <p:nvPr/>
        </p:nvSpPr>
        <p:spPr>
          <a:xfrm>
            <a:off x="4465662" y="-451231"/>
            <a:ext cx="204898" cy="271384"/>
          </a:xfrm>
          <a:custGeom>
            <a:avLst/>
            <a:gdLst>
              <a:gd name="connsiteX0" fmla="*/ 191 w 384524"/>
              <a:gd name="connsiteY0" fmla="*/ 509302 h 509301"/>
              <a:gd name="connsiteX1" fmla="*/ 191 w 384524"/>
              <a:gd name="connsiteY1" fmla="*/ 432721 h 509301"/>
              <a:gd name="connsiteX2" fmla="*/ 22860 w 384524"/>
              <a:gd name="connsiteY2" fmla="*/ 420529 h 509301"/>
              <a:gd name="connsiteX3" fmla="*/ 80296 w 384524"/>
              <a:gd name="connsiteY3" fmla="*/ 387191 h 509301"/>
              <a:gd name="connsiteX4" fmla="*/ 153257 w 384524"/>
              <a:gd name="connsiteY4" fmla="*/ 338519 h 509301"/>
              <a:gd name="connsiteX5" fmla="*/ 223552 w 384524"/>
              <a:gd name="connsiteY5" fmla="*/ 278987 h 509301"/>
              <a:gd name="connsiteX6" fmla="*/ 272510 w 384524"/>
              <a:gd name="connsiteY6" fmla="*/ 212693 h 509301"/>
              <a:gd name="connsiteX7" fmla="*/ 285464 w 384524"/>
              <a:gd name="connsiteY7" fmla="*/ 139732 h 509301"/>
              <a:gd name="connsiteX8" fmla="*/ 252127 w 384524"/>
              <a:gd name="connsiteY8" fmla="*/ 92869 h 509301"/>
              <a:gd name="connsiteX9" fmla="*/ 190691 w 384524"/>
              <a:gd name="connsiteY9" fmla="*/ 77534 h 509301"/>
              <a:gd name="connsiteX10" fmla="*/ 114110 w 384524"/>
              <a:gd name="connsiteY10" fmla="*/ 107728 h 509301"/>
              <a:gd name="connsiteX11" fmla="*/ 94488 w 384524"/>
              <a:gd name="connsiteY11" fmla="*/ 209074 h 509301"/>
              <a:gd name="connsiteX12" fmla="*/ 9906 w 384524"/>
              <a:gd name="connsiteY12" fmla="*/ 193834 h 509301"/>
              <a:gd name="connsiteX13" fmla="*/ 27242 w 384524"/>
              <a:gd name="connsiteY13" fmla="*/ 87440 h 509301"/>
              <a:gd name="connsiteX14" fmla="*/ 96203 w 384524"/>
              <a:gd name="connsiteY14" fmla="*/ 21622 h 509301"/>
              <a:gd name="connsiteX15" fmla="*/ 200311 w 384524"/>
              <a:gd name="connsiteY15" fmla="*/ 0 h 509301"/>
              <a:gd name="connsiteX16" fmla="*/ 286607 w 384524"/>
              <a:gd name="connsiteY16" fmla="*/ 15812 h 509301"/>
              <a:gd name="connsiteX17" fmla="*/ 348425 w 384524"/>
              <a:gd name="connsiteY17" fmla="*/ 63151 h 509301"/>
              <a:gd name="connsiteX18" fmla="*/ 375571 w 384524"/>
              <a:gd name="connsiteY18" fmla="*/ 135255 h 509301"/>
              <a:gd name="connsiteX19" fmla="*/ 356902 w 384524"/>
              <a:gd name="connsiteY19" fmla="*/ 221742 h 509301"/>
              <a:gd name="connsiteX20" fmla="*/ 310134 w 384524"/>
              <a:gd name="connsiteY20" fmla="*/ 287084 h 509301"/>
              <a:gd name="connsiteX21" fmla="*/ 246031 w 384524"/>
              <a:gd name="connsiteY21" fmla="*/ 343376 h 509301"/>
              <a:gd name="connsiteX22" fmla="*/ 179261 w 384524"/>
              <a:gd name="connsiteY22" fmla="*/ 387096 h 509301"/>
              <a:gd name="connsiteX23" fmla="*/ 122777 w 384524"/>
              <a:gd name="connsiteY23" fmla="*/ 416814 h 509301"/>
              <a:gd name="connsiteX24" fmla="*/ 90773 w 384524"/>
              <a:gd name="connsiteY24" fmla="*/ 429863 h 509301"/>
              <a:gd name="connsiteX25" fmla="*/ 384524 w 384524"/>
              <a:gd name="connsiteY25" fmla="*/ 429863 h 509301"/>
              <a:gd name="connsiteX26" fmla="*/ 384524 w 384524"/>
              <a:gd name="connsiteY26" fmla="*/ 509207 h 509301"/>
              <a:gd name="connsiteX27" fmla="*/ 0 w 384524"/>
              <a:gd name="connsiteY27" fmla="*/ 509207 h 50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4524" h="509301">
                <a:moveTo>
                  <a:pt x="191" y="509302"/>
                </a:moveTo>
                <a:lnTo>
                  <a:pt x="191" y="432721"/>
                </a:lnTo>
                <a:cubicBezTo>
                  <a:pt x="191" y="432721"/>
                  <a:pt x="7715" y="428625"/>
                  <a:pt x="22860" y="420529"/>
                </a:cubicBezTo>
                <a:cubicBezTo>
                  <a:pt x="38005" y="412433"/>
                  <a:pt x="57150" y="401288"/>
                  <a:pt x="80296" y="387191"/>
                </a:cubicBezTo>
                <a:cubicBezTo>
                  <a:pt x="103442" y="373094"/>
                  <a:pt x="127730" y="356807"/>
                  <a:pt x="153257" y="338519"/>
                </a:cubicBezTo>
                <a:cubicBezTo>
                  <a:pt x="178784" y="320231"/>
                  <a:pt x="202216" y="300323"/>
                  <a:pt x="223552" y="278987"/>
                </a:cubicBezTo>
                <a:cubicBezTo>
                  <a:pt x="244888" y="257651"/>
                  <a:pt x="261271" y="235553"/>
                  <a:pt x="272510" y="212693"/>
                </a:cubicBezTo>
                <a:cubicBezTo>
                  <a:pt x="286131" y="185071"/>
                  <a:pt x="290417" y="160687"/>
                  <a:pt x="285464" y="139732"/>
                </a:cubicBezTo>
                <a:cubicBezTo>
                  <a:pt x="280416" y="118682"/>
                  <a:pt x="269272" y="103061"/>
                  <a:pt x="252127" y="92869"/>
                </a:cubicBezTo>
                <a:cubicBezTo>
                  <a:pt x="234887" y="82677"/>
                  <a:pt x="214408" y="77534"/>
                  <a:pt x="190691" y="77534"/>
                </a:cubicBezTo>
                <a:cubicBezTo>
                  <a:pt x="158687" y="77534"/>
                  <a:pt x="133160" y="87630"/>
                  <a:pt x="114110" y="107728"/>
                </a:cubicBezTo>
                <a:cubicBezTo>
                  <a:pt x="95155" y="127826"/>
                  <a:pt x="88583" y="161639"/>
                  <a:pt x="94488" y="209074"/>
                </a:cubicBezTo>
                <a:lnTo>
                  <a:pt x="9906" y="193834"/>
                </a:lnTo>
                <a:cubicBezTo>
                  <a:pt x="5715" y="152400"/>
                  <a:pt x="11525" y="116967"/>
                  <a:pt x="27242" y="87440"/>
                </a:cubicBezTo>
                <a:cubicBezTo>
                  <a:pt x="42958" y="58007"/>
                  <a:pt x="66008" y="36100"/>
                  <a:pt x="96203" y="21622"/>
                </a:cubicBezTo>
                <a:cubicBezTo>
                  <a:pt x="126492" y="7239"/>
                  <a:pt x="161163" y="0"/>
                  <a:pt x="200311" y="0"/>
                </a:cubicBezTo>
                <a:cubicBezTo>
                  <a:pt x="232315" y="0"/>
                  <a:pt x="261176" y="5239"/>
                  <a:pt x="286607" y="15812"/>
                </a:cubicBezTo>
                <a:cubicBezTo>
                  <a:pt x="312039" y="26384"/>
                  <a:pt x="332708" y="42101"/>
                  <a:pt x="348425" y="63151"/>
                </a:cubicBezTo>
                <a:cubicBezTo>
                  <a:pt x="364141" y="84201"/>
                  <a:pt x="373190" y="108204"/>
                  <a:pt x="375571" y="135255"/>
                </a:cubicBezTo>
                <a:cubicBezTo>
                  <a:pt x="377952" y="162306"/>
                  <a:pt x="371761" y="191167"/>
                  <a:pt x="356902" y="221742"/>
                </a:cubicBezTo>
                <a:cubicBezTo>
                  <a:pt x="345662" y="244602"/>
                  <a:pt x="330041" y="266319"/>
                  <a:pt x="310134" y="287084"/>
                </a:cubicBezTo>
                <a:cubicBezTo>
                  <a:pt x="290227" y="307848"/>
                  <a:pt x="268891" y="326612"/>
                  <a:pt x="246031" y="343376"/>
                </a:cubicBezTo>
                <a:cubicBezTo>
                  <a:pt x="223171" y="360236"/>
                  <a:pt x="200978" y="374809"/>
                  <a:pt x="179261" y="387096"/>
                </a:cubicBezTo>
                <a:cubicBezTo>
                  <a:pt x="157639" y="399383"/>
                  <a:pt x="138779" y="409289"/>
                  <a:pt x="122777" y="416814"/>
                </a:cubicBezTo>
                <a:cubicBezTo>
                  <a:pt x="106775" y="424339"/>
                  <a:pt x="96107" y="428720"/>
                  <a:pt x="90773" y="429863"/>
                </a:cubicBezTo>
                <a:lnTo>
                  <a:pt x="384524" y="429863"/>
                </a:lnTo>
                <a:lnTo>
                  <a:pt x="384524" y="509207"/>
                </a:lnTo>
                <a:lnTo>
                  <a:pt x="0" y="509207"/>
                </a:lnTo>
                <a:close/>
              </a:path>
            </a:pathLst>
          </a:custGeom>
          <a:solidFill>
            <a:srgbClr val="F4FBF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cs-CZ">
              <a:solidFill>
                <a:schemeClr val="bg1"/>
              </a:solidFill>
            </a:endParaRPr>
          </a:p>
        </p:txBody>
      </p:sp>
      <p:sp>
        <p:nvSpPr>
          <p:cNvPr id="48" name="!!3">
            <a:extLst>
              <a:ext uri="{FF2B5EF4-FFF2-40B4-BE49-F238E27FC236}">
                <a16:creationId xmlns:a16="http://schemas.microsoft.com/office/drawing/2014/main" id="{22F902BA-059B-B435-E74F-18E64C9BE2AE}"/>
              </a:ext>
            </a:extLst>
          </p:cNvPr>
          <p:cNvSpPr/>
          <p:nvPr/>
        </p:nvSpPr>
        <p:spPr>
          <a:xfrm>
            <a:off x="8213502" y="-456599"/>
            <a:ext cx="212966" cy="276206"/>
          </a:xfrm>
          <a:custGeom>
            <a:avLst/>
            <a:gdLst>
              <a:gd name="connsiteX0" fmla="*/ 208216 w 399668"/>
              <a:gd name="connsiteY0" fmla="*/ 518160 h 518350"/>
              <a:gd name="connsiteX1" fmla="*/ 101441 w 399668"/>
              <a:gd name="connsiteY1" fmla="*/ 497396 h 518350"/>
              <a:gd name="connsiteX2" fmla="*/ 27146 w 399668"/>
              <a:gd name="connsiteY2" fmla="*/ 434721 h 518350"/>
              <a:gd name="connsiteX3" fmla="*/ 0 w 399668"/>
              <a:gd name="connsiteY3" fmla="*/ 330613 h 518350"/>
              <a:gd name="connsiteX4" fmla="*/ 87249 w 399668"/>
              <a:gd name="connsiteY4" fmla="*/ 318040 h 518350"/>
              <a:gd name="connsiteX5" fmla="*/ 123254 w 399668"/>
              <a:gd name="connsiteY5" fmla="*/ 407670 h 518350"/>
              <a:gd name="connsiteX6" fmla="*/ 210026 w 399668"/>
              <a:gd name="connsiteY6" fmla="*/ 438817 h 518350"/>
              <a:gd name="connsiteX7" fmla="*/ 285274 w 399668"/>
              <a:gd name="connsiteY7" fmla="*/ 414052 h 518350"/>
              <a:gd name="connsiteX8" fmla="*/ 315087 w 399668"/>
              <a:gd name="connsiteY8" fmla="*/ 351377 h 518350"/>
              <a:gd name="connsiteX9" fmla="*/ 299942 w 399668"/>
              <a:gd name="connsiteY9" fmla="*/ 304991 h 518350"/>
              <a:gd name="connsiteX10" fmla="*/ 262128 w 399668"/>
              <a:gd name="connsiteY10" fmla="*/ 280702 h 518350"/>
              <a:gd name="connsiteX11" fmla="*/ 217170 w 399668"/>
              <a:gd name="connsiteY11" fmla="*/ 273082 h 518350"/>
              <a:gd name="connsiteX12" fmla="*/ 157544 w 399668"/>
              <a:gd name="connsiteY12" fmla="*/ 273082 h 518350"/>
              <a:gd name="connsiteX13" fmla="*/ 157544 w 399668"/>
              <a:gd name="connsiteY13" fmla="*/ 225266 h 518350"/>
              <a:gd name="connsiteX14" fmla="*/ 218980 w 399668"/>
              <a:gd name="connsiteY14" fmla="*/ 225266 h 518350"/>
              <a:gd name="connsiteX15" fmla="*/ 281749 w 399668"/>
              <a:gd name="connsiteY15" fmla="*/ 209931 h 518350"/>
              <a:gd name="connsiteX16" fmla="*/ 308038 w 399668"/>
              <a:gd name="connsiteY16" fmla="*/ 159449 h 518350"/>
              <a:gd name="connsiteX17" fmla="*/ 279559 w 399668"/>
              <a:gd name="connsiteY17" fmla="*/ 97250 h 518350"/>
              <a:gd name="connsiteX18" fmla="*/ 202978 w 399668"/>
              <a:gd name="connsiteY18" fmla="*/ 76486 h 518350"/>
              <a:gd name="connsiteX19" fmla="*/ 140684 w 399668"/>
              <a:gd name="connsiteY19" fmla="*/ 89059 h 518350"/>
              <a:gd name="connsiteX20" fmla="*/ 104680 w 399668"/>
              <a:gd name="connsiteY20" fmla="*/ 125159 h 518350"/>
              <a:gd name="connsiteX21" fmla="*/ 91726 w 399668"/>
              <a:gd name="connsiteY21" fmla="*/ 172784 h 518350"/>
              <a:gd name="connsiteX22" fmla="*/ 10763 w 399668"/>
              <a:gd name="connsiteY22" fmla="*/ 159925 h 518350"/>
              <a:gd name="connsiteX23" fmla="*/ 19621 w 399668"/>
              <a:gd name="connsiteY23" fmla="*/ 115729 h 518350"/>
              <a:gd name="connsiteX24" fmla="*/ 49435 w 399668"/>
              <a:gd name="connsiteY24" fmla="*/ 60770 h 518350"/>
              <a:gd name="connsiteX25" fmla="*/ 107252 w 399668"/>
              <a:gd name="connsiteY25" fmla="*/ 16193 h 518350"/>
              <a:gd name="connsiteX26" fmla="*/ 200311 w 399668"/>
              <a:gd name="connsiteY26" fmla="*/ 0 h 518350"/>
              <a:gd name="connsiteX27" fmla="*/ 340043 w 399668"/>
              <a:gd name="connsiteY27" fmla="*/ 35624 h 518350"/>
              <a:gd name="connsiteX28" fmla="*/ 389858 w 399668"/>
              <a:gd name="connsiteY28" fmla="*/ 137922 h 518350"/>
              <a:gd name="connsiteX29" fmla="*/ 365379 w 399668"/>
              <a:gd name="connsiteY29" fmla="*/ 213646 h 518350"/>
              <a:gd name="connsiteX30" fmla="*/ 293751 w 399668"/>
              <a:gd name="connsiteY30" fmla="*/ 251460 h 518350"/>
              <a:gd name="connsiteX31" fmla="*/ 370332 w 399668"/>
              <a:gd name="connsiteY31" fmla="*/ 290703 h 518350"/>
              <a:gd name="connsiteX32" fmla="*/ 399669 w 399668"/>
              <a:gd name="connsiteY32" fmla="*/ 371380 h 518350"/>
              <a:gd name="connsiteX33" fmla="*/ 375190 w 399668"/>
              <a:gd name="connsiteY33" fmla="*/ 450247 h 518350"/>
              <a:gd name="connsiteX34" fmla="*/ 307086 w 399668"/>
              <a:gd name="connsiteY34" fmla="*/ 500729 h 518350"/>
              <a:gd name="connsiteX35" fmla="*/ 208312 w 399668"/>
              <a:gd name="connsiteY35" fmla="*/ 518351 h 518350"/>
              <a:gd name="connsiteX36" fmla="*/ 208312 w 399668"/>
              <a:gd name="connsiteY36" fmla="*/ 518351 h 51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99668" h="518350">
                <a:moveTo>
                  <a:pt x="208216" y="518160"/>
                </a:moveTo>
                <a:cubicBezTo>
                  <a:pt x="168497" y="518160"/>
                  <a:pt x="132874" y="511207"/>
                  <a:pt x="101441" y="497396"/>
                </a:cubicBezTo>
                <a:cubicBezTo>
                  <a:pt x="70009" y="483584"/>
                  <a:pt x="45244" y="462725"/>
                  <a:pt x="27146" y="434721"/>
                </a:cubicBezTo>
                <a:cubicBezTo>
                  <a:pt x="9049" y="406813"/>
                  <a:pt x="0" y="372047"/>
                  <a:pt x="0" y="330613"/>
                </a:cubicBezTo>
                <a:lnTo>
                  <a:pt x="87249" y="318040"/>
                </a:lnTo>
                <a:cubicBezTo>
                  <a:pt x="88392" y="357092"/>
                  <a:pt x="100489" y="387001"/>
                  <a:pt x="123254" y="407670"/>
                </a:cubicBezTo>
                <a:cubicBezTo>
                  <a:pt x="146113" y="428435"/>
                  <a:pt x="175070" y="438817"/>
                  <a:pt x="210026" y="438817"/>
                </a:cubicBezTo>
                <a:cubicBezTo>
                  <a:pt x="240316" y="438817"/>
                  <a:pt x="265366" y="430530"/>
                  <a:pt x="285274" y="414052"/>
                </a:cubicBezTo>
                <a:cubicBezTo>
                  <a:pt x="305181" y="397478"/>
                  <a:pt x="315087" y="376619"/>
                  <a:pt x="315087" y="351377"/>
                </a:cubicBezTo>
                <a:cubicBezTo>
                  <a:pt x="315087" y="331565"/>
                  <a:pt x="310039" y="316040"/>
                  <a:pt x="299942" y="304991"/>
                </a:cubicBezTo>
                <a:cubicBezTo>
                  <a:pt x="289846" y="293846"/>
                  <a:pt x="277273" y="285750"/>
                  <a:pt x="262128" y="280702"/>
                </a:cubicBezTo>
                <a:cubicBezTo>
                  <a:pt x="246983" y="275654"/>
                  <a:pt x="232029" y="273082"/>
                  <a:pt x="217170" y="273082"/>
                </a:cubicBezTo>
                <a:lnTo>
                  <a:pt x="157544" y="273082"/>
                </a:lnTo>
                <a:lnTo>
                  <a:pt x="157544" y="225266"/>
                </a:lnTo>
                <a:lnTo>
                  <a:pt x="218980" y="225266"/>
                </a:lnTo>
                <a:cubicBezTo>
                  <a:pt x="243269" y="225266"/>
                  <a:pt x="264223" y="220123"/>
                  <a:pt x="281749" y="209931"/>
                </a:cubicBezTo>
                <a:cubicBezTo>
                  <a:pt x="299276" y="199739"/>
                  <a:pt x="308038" y="182880"/>
                  <a:pt x="308038" y="159449"/>
                </a:cubicBezTo>
                <a:cubicBezTo>
                  <a:pt x="308038" y="131826"/>
                  <a:pt x="298513" y="111062"/>
                  <a:pt x="279559" y="97250"/>
                </a:cubicBezTo>
                <a:cubicBezTo>
                  <a:pt x="260604" y="83439"/>
                  <a:pt x="235077" y="76486"/>
                  <a:pt x="202978" y="76486"/>
                </a:cubicBezTo>
                <a:cubicBezTo>
                  <a:pt x="177451" y="76486"/>
                  <a:pt x="156686" y="80677"/>
                  <a:pt x="140684" y="89059"/>
                </a:cubicBezTo>
                <a:cubicBezTo>
                  <a:pt x="124682" y="97441"/>
                  <a:pt x="112681" y="109442"/>
                  <a:pt x="104680" y="125159"/>
                </a:cubicBezTo>
                <a:cubicBezTo>
                  <a:pt x="96679" y="140875"/>
                  <a:pt x="92393" y="156686"/>
                  <a:pt x="91726" y="172784"/>
                </a:cubicBezTo>
                <a:lnTo>
                  <a:pt x="10763" y="159925"/>
                </a:lnTo>
                <a:cubicBezTo>
                  <a:pt x="10763" y="148209"/>
                  <a:pt x="13716" y="133445"/>
                  <a:pt x="19621" y="115729"/>
                </a:cubicBezTo>
                <a:cubicBezTo>
                  <a:pt x="25527" y="98012"/>
                  <a:pt x="35528" y="79629"/>
                  <a:pt x="49435" y="60770"/>
                </a:cubicBezTo>
                <a:cubicBezTo>
                  <a:pt x="63341" y="41815"/>
                  <a:pt x="82677" y="26956"/>
                  <a:pt x="107252" y="16193"/>
                </a:cubicBezTo>
                <a:cubicBezTo>
                  <a:pt x="131826" y="5429"/>
                  <a:pt x="162878" y="0"/>
                  <a:pt x="200311" y="0"/>
                </a:cubicBezTo>
                <a:cubicBezTo>
                  <a:pt x="260223" y="0"/>
                  <a:pt x="306800" y="11906"/>
                  <a:pt x="340043" y="35624"/>
                </a:cubicBezTo>
                <a:cubicBezTo>
                  <a:pt x="373285" y="59341"/>
                  <a:pt x="389858" y="93440"/>
                  <a:pt x="389858" y="137922"/>
                </a:cubicBezTo>
                <a:cubicBezTo>
                  <a:pt x="389858" y="167354"/>
                  <a:pt x="381667" y="192596"/>
                  <a:pt x="365379" y="213646"/>
                </a:cubicBezTo>
                <a:cubicBezTo>
                  <a:pt x="349091" y="234696"/>
                  <a:pt x="325183" y="247269"/>
                  <a:pt x="293751" y="251460"/>
                </a:cubicBezTo>
                <a:cubicBezTo>
                  <a:pt x="325183" y="255651"/>
                  <a:pt x="350711" y="268700"/>
                  <a:pt x="370332" y="290703"/>
                </a:cubicBezTo>
                <a:cubicBezTo>
                  <a:pt x="389954" y="312611"/>
                  <a:pt x="399669" y="339566"/>
                  <a:pt x="399669" y="371380"/>
                </a:cubicBezTo>
                <a:cubicBezTo>
                  <a:pt x="399669" y="403193"/>
                  <a:pt x="391478" y="428339"/>
                  <a:pt x="375190" y="450247"/>
                </a:cubicBezTo>
                <a:cubicBezTo>
                  <a:pt x="358902" y="472154"/>
                  <a:pt x="336137" y="489014"/>
                  <a:pt x="307086" y="500729"/>
                </a:cubicBezTo>
                <a:cubicBezTo>
                  <a:pt x="278035" y="512445"/>
                  <a:pt x="245078" y="518351"/>
                  <a:pt x="208312" y="518351"/>
                </a:cubicBezTo>
                <a:lnTo>
                  <a:pt x="208312" y="518351"/>
                </a:lnTo>
                <a:close/>
              </a:path>
            </a:pathLst>
          </a:custGeom>
          <a:solidFill>
            <a:srgbClr val="F4FBF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cs-CZ">
              <a:solidFill>
                <a:schemeClr val="bg1"/>
              </a:solidFill>
            </a:endParaRPr>
          </a:p>
        </p:txBody>
      </p:sp>
      <p:sp>
        <p:nvSpPr>
          <p:cNvPr id="49" name="!!1">
            <a:extLst>
              <a:ext uri="{FF2B5EF4-FFF2-40B4-BE49-F238E27FC236}">
                <a16:creationId xmlns:a16="http://schemas.microsoft.com/office/drawing/2014/main" id="{52AE82AD-38ED-FA6F-D7A8-A4C96F26408E}"/>
              </a:ext>
            </a:extLst>
          </p:cNvPr>
          <p:cNvSpPr/>
          <p:nvPr/>
        </p:nvSpPr>
        <p:spPr>
          <a:xfrm>
            <a:off x="644991" y="-450214"/>
            <a:ext cx="141402" cy="270470"/>
          </a:xfrm>
          <a:custGeom>
            <a:avLst/>
            <a:gdLst>
              <a:gd name="connsiteX0" fmla="*/ 265176 w 265366"/>
              <a:gd name="connsiteY0" fmla="*/ 428244 h 507587"/>
              <a:gd name="connsiteX1" fmla="*/ 265176 w 265366"/>
              <a:gd name="connsiteY1" fmla="*/ 507587 h 507587"/>
              <a:gd name="connsiteX2" fmla="*/ 25718 w 265366"/>
              <a:gd name="connsiteY2" fmla="*/ 507587 h 507587"/>
              <a:gd name="connsiteX3" fmla="*/ 25718 w 265366"/>
              <a:gd name="connsiteY3" fmla="*/ 428244 h 507587"/>
              <a:gd name="connsiteX4" fmla="*/ 107633 w 265366"/>
              <a:gd name="connsiteY4" fmla="*/ 428244 h 507587"/>
              <a:gd name="connsiteX5" fmla="*/ 107633 w 265366"/>
              <a:gd name="connsiteY5" fmla="*/ 110966 h 507587"/>
              <a:gd name="connsiteX6" fmla="*/ 84487 w 265366"/>
              <a:gd name="connsiteY6" fmla="*/ 160973 h 507587"/>
              <a:gd name="connsiteX7" fmla="*/ 50673 w 265366"/>
              <a:gd name="connsiteY7" fmla="*/ 185738 h 507587"/>
              <a:gd name="connsiteX8" fmla="*/ 18669 w 265366"/>
              <a:gd name="connsiteY8" fmla="*/ 194310 h 507587"/>
              <a:gd name="connsiteX9" fmla="*/ 0 w 265366"/>
              <a:gd name="connsiteY9" fmla="*/ 195644 h 507587"/>
              <a:gd name="connsiteX10" fmla="*/ 0 w 265366"/>
              <a:gd name="connsiteY10" fmla="*/ 95155 h 507587"/>
              <a:gd name="connsiteX11" fmla="*/ 23146 w 265366"/>
              <a:gd name="connsiteY11" fmla="*/ 95155 h 507587"/>
              <a:gd name="connsiteX12" fmla="*/ 61913 w 265366"/>
              <a:gd name="connsiteY12" fmla="*/ 85439 h 507587"/>
              <a:gd name="connsiteX13" fmla="*/ 98870 w 265366"/>
              <a:gd name="connsiteY13" fmla="*/ 55912 h 507587"/>
              <a:gd name="connsiteX14" fmla="*/ 116681 w 265366"/>
              <a:gd name="connsiteY14" fmla="*/ 0 h 507587"/>
              <a:gd name="connsiteX15" fmla="*/ 196787 w 265366"/>
              <a:gd name="connsiteY15" fmla="*/ 0 h 507587"/>
              <a:gd name="connsiteX16" fmla="*/ 196787 w 265366"/>
              <a:gd name="connsiteY16" fmla="*/ 428149 h 507587"/>
              <a:gd name="connsiteX17" fmla="*/ 265367 w 265366"/>
              <a:gd name="connsiteY17" fmla="*/ 428149 h 50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5366" h="507587">
                <a:moveTo>
                  <a:pt x="265176" y="428244"/>
                </a:moveTo>
                <a:lnTo>
                  <a:pt x="265176" y="507587"/>
                </a:lnTo>
                <a:lnTo>
                  <a:pt x="25718" y="507587"/>
                </a:lnTo>
                <a:lnTo>
                  <a:pt x="25718" y="428244"/>
                </a:lnTo>
                <a:lnTo>
                  <a:pt x="107633" y="428244"/>
                </a:lnTo>
                <a:lnTo>
                  <a:pt x="107633" y="110966"/>
                </a:lnTo>
                <a:cubicBezTo>
                  <a:pt x="102870" y="132588"/>
                  <a:pt x="95155" y="149257"/>
                  <a:pt x="84487" y="160973"/>
                </a:cubicBezTo>
                <a:cubicBezTo>
                  <a:pt x="73819" y="172688"/>
                  <a:pt x="62484" y="180975"/>
                  <a:pt x="50673" y="185738"/>
                </a:cubicBezTo>
                <a:cubicBezTo>
                  <a:pt x="38767" y="190500"/>
                  <a:pt x="28099" y="193357"/>
                  <a:pt x="18669" y="194310"/>
                </a:cubicBezTo>
                <a:cubicBezTo>
                  <a:pt x="9239" y="195263"/>
                  <a:pt x="2953" y="195644"/>
                  <a:pt x="0" y="195644"/>
                </a:cubicBezTo>
                <a:lnTo>
                  <a:pt x="0" y="95155"/>
                </a:lnTo>
                <a:lnTo>
                  <a:pt x="23146" y="95155"/>
                </a:lnTo>
                <a:cubicBezTo>
                  <a:pt x="35052" y="95155"/>
                  <a:pt x="47911" y="91916"/>
                  <a:pt x="61913" y="85439"/>
                </a:cubicBezTo>
                <a:cubicBezTo>
                  <a:pt x="75819" y="78962"/>
                  <a:pt x="88202" y="69152"/>
                  <a:pt x="98870" y="55912"/>
                </a:cubicBezTo>
                <a:cubicBezTo>
                  <a:pt x="109538" y="42672"/>
                  <a:pt x="115443" y="24098"/>
                  <a:pt x="116681" y="0"/>
                </a:cubicBezTo>
                <a:lnTo>
                  <a:pt x="196787" y="0"/>
                </a:lnTo>
                <a:lnTo>
                  <a:pt x="196787" y="428149"/>
                </a:lnTo>
                <a:lnTo>
                  <a:pt x="265367" y="428149"/>
                </a:lnTo>
                <a:close/>
              </a:path>
            </a:pathLst>
          </a:custGeom>
          <a:solidFill>
            <a:srgbClr val="C8E8F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cs-CZ">
              <a:solidFill>
                <a:schemeClr val="bg1"/>
              </a:solidFill>
            </a:endParaRPr>
          </a:p>
        </p:txBody>
      </p:sp>
      <p:sp>
        <p:nvSpPr>
          <p:cNvPr id="50" name="!!text2">
            <a:extLst>
              <a:ext uri="{FF2B5EF4-FFF2-40B4-BE49-F238E27FC236}">
                <a16:creationId xmlns:a16="http://schemas.microsoft.com/office/drawing/2014/main" id="{6B295CF8-CB50-8FB4-CD2B-985433BD8733}"/>
              </a:ext>
            </a:extLst>
          </p:cNvPr>
          <p:cNvSpPr txBox="1"/>
          <p:nvPr/>
        </p:nvSpPr>
        <p:spPr>
          <a:xfrm>
            <a:off x="4353550" y="161168"/>
            <a:ext cx="3427635" cy="226665"/>
          </a:xfrm>
          <a:prstGeom prst="rect">
            <a:avLst/>
          </a:prstGeom>
          <a:noFill/>
        </p:spPr>
        <p:txBody>
          <a:bodyPr wrap="square" lIns="14400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pl-PL" b="1" dirty="0">
                <a:solidFill>
                  <a:schemeClr val="bg1"/>
                </a:solidFill>
              </a:rPr>
              <a:t>Lokální profesionální podpora</a:t>
            </a:r>
          </a:p>
        </p:txBody>
      </p:sp>
    </p:spTree>
    <p:extLst>
      <p:ext uri="{BB962C8B-B14F-4D97-AF65-F5344CB8AC3E}">
        <p14:creationId xmlns:p14="http://schemas.microsoft.com/office/powerpoint/2010/main" val="331154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5E-6 -2.96296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DD33-6BC3-3689-1C48-879B2E122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Základní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principy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spolupráce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IPs</a:t>
            </a:r>
            <a:r>
              <a:rPr lang="cs-CZ" dirty="0">
                <a:latin typeface="Arial"/>
                <a:cs typeface="Arial"/>
              </a:rPr>
              <a:t> a MAP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3CEB0-7408-39AC-935B-3C769057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C08A-E3D1-4B4E-92E5-27DD671828DB}" type="slidenum">
              <a:rPr lang="en-CZ" smtClean="0"/>
              <a:pPr/>
              <a:t>8</a:t>
            </a:fld>
            <a:endParaRPr lang="en-CZ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7985B1F-D3C3-FB37-3C22-0FBCB975D58A}"/>
              </a:ext>
            </a:extLst>
          </p:cNvPr>
          <p:cNvSpPr txBox="1">
            <a:spLocks/>
          </p:cNvSpPr>
          <p:nvPr/>
        </p:nvSpPr>
        <p:spPr>
          <a:xfrm>
            <a:off x="695250" y="1141473"/>
            <a:ext cx="10431771" cy="465725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900" b="1" kern="100">
              <a:latin typeface="Arial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cs-CZ" sz="2900" b="1" kern="100">
                <a:latin typeface="Arial"/>
                <a:ea typeface="Calibri"/>
                <a:cs typeface="Times New Roman"/>
              </a:rPr>
              <a:t>Plán spolupráce s </a:t>
            </a:r>
            <a:r>
              <a:rPr lang="cs-CZ" sz="2900" b="1" kern="100" err="1">
                <a:latin typeface="Arial"/>
                <a:ea typeface="Calibri"/>
                <a:cs typeface="Times New Roman"/>
              </a:rPr>
              <a:t>IPs</a:t>
            </a:r>
            <a:endParaRPr lang="cs-CZ" sz="2900" kern="100">
              <a:latin typeface="Arial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cs-CZ" sz="1800" kern="100">
                <a:solidFill>
                  <a:srgbClr val="767171"/>
                </a:solidFill>
                <a:latin typeface="Arial"/>
                <a:ea typeface="Calibri"/>
                <a:cs typeface="Times New Roman"/>
              </a:rPr>
              <a:t>VZOR určený k individuálním úpravám dle potřeb daného území </a:t>
            </a:r>
            <a:endParaRPr lang="cs-CZ" sz="1800" kern="100">
              <a:latin typeface="Arial"/>
              <a:ea typeface="Calibri"/>
              <a:cs typeface="Times New Roman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100">
                <a:latin typeface="Arial"/>
                <a:ea typeface="Calibri"/>
                <a:cs typeface="Times New Roman"/>
              </a:rPr>
              <a:t>Spolupráce projektů MAP a </a:t>
            </a:r>
            <a:r>
              <a:rPr lang="cs-CZ" sz="1800" kern="100" err="1">
                <a:latin typeface="Arial"/>
                <a:ea typeface="Calibri"/>
                <a:cs typeface="Times New Roman"/>
              </a:rPr>
              <a:t>IPs</a:t>
            </a:r>
            <a:r>
              <a:rPr lang="cs-CZ" sz="1800" kern="100">
                <a:latin typeface="Arial"/>
                <a:ea typeface="Calibri"/>
                <a:cs typeface="Times New Roman"/>
              </a:rPr>
              <a:t> bude probíhat formou výměny informací nebo zkušeností, </a:t>
            </a:r>
            <a:endParaRPr lang="cs-CZ">
              <a:ea typeface="Calibri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latin typeface="Arial"/>
                <a:ea typeface="Calibri"/>
                <a:cs typeface="Times New Roman"/>
              </a:rPr>
              <a:t>Společným</a:t>
            </a:r>
            <a:r>
              <a:rPr lang="cs-CZ" sz="1800" kern="100">
                <a:latin typeface="Arial"/>
                <a:ea typeface="Calibri"/>
                <a:cs typeface="Times New Roman"/>
              </a:rPr>
              <a:t> plánováním a koordinací aktivit v území určených pro stejné cílové skupiny a tematicky obdobné oblasti apod. </a:t>
            </a:r>
            <a:endParaRPr lang="cs-CZ">
              <a:ea typeface="Calibri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kern="100">
                <a:latin typeface="Arial"/>
                <a:ea typeface="Calibri"/>
                <a:cs typeface="Times New Roman"/>
              </a:rPr>
              <a:t>Komunikace bude probíhat především na krajské/oblastní úrovni, a to v průběhu celého projektu MAP IV.</a:t>
            </a:r>
            <a:endParaRPr lang="cs-CZ"/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cs-CZ" sz="1800" kern="100"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779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DD33-6BC3-3689-1C48-879B2E122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Možné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aktivity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spolupráce</a:t>
            </a:r>
            <a:endParaRPr lang="en-US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3CEB0-7408-39AC-935B-3C769057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C08A-E3D1-4B4E-92E5-27DD671828DB}" type="slidenum">
              <a:rPr lang="en-CZ" smtClean="0"/>
              <a:pPr/>
              <a:t>9</a:t>
            </a:fld>
            <a:endParaRPr lang="en-CZ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7985B1F-D3C3-FB37-3C22-0FBCB975D58A}"/>
              </a:ext>
            </a:extLst>
          </p:cNvPr>
          <p:cNvSpPr txBox="1">
            <a:spLocks/>
          </p:cNvSpPr>
          <p:nvPr/>
        </p:nvSpPr>
        <p:spPr>
          <a:xfrm>
            <a:off x="695250" y="1196690"/>
            <a:ext cx="10873510" cy="460203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cs-CZ" sz="1800" kern="100" dirty="0">
              <a:latin typeface="Arial"/>
              <a:ea typeface="Calibri"/>
              <a:cs typeface="Times New Roman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kern="100" dirty="0">
                <a:latin typeface="Arial"/>
                <a:ea typeface="Calibri"/>
                <a:cs typeface="Times New Roman"/>
              </a:rPr>
              <a:t>Možnost účasti zástupců MAP na odborných panelech </a:t>
            </a:r>
            <a:r>
              <a:rPr lang="cs-CZ" sz="1800" kern="100" dirty="0" err="1">
                <a:latin typeface="Arial"/>
                <a:ea typeface="Calibri"/>
                <a:cs typeface="Times New Roman"/>
              </a:rPr>
              <a:t>IPs</a:t>
            </a:r>
            <a:r>
              <a:rPr lang="cs-CZ" sz="1800" kern="100" dirty="0">
                <a:latin typeface="Arial"/>
                <a:ea typeface="Calibri"/>
                <a:cs typeface="Times New Roman"/>
              </a:rPr>
              <a:t> – (krajské, celostátní)</a:t>
            </a:r>
            <a:endParaRPr lang="cs-CZ" dirty="0"/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kern="100" dirty="0">
                <a:latin typeface="Arial"/>
                <a:ea typeface="Times New Roman" panose="02020603050405020304" pitchFamily="18" charset="0"/>
                <a:cs typeface="Times New Roman"/>
              </a:rPr>
              <a:t>Zapojení do aktivity </a:t>
            </a:r>
            <a:r>
              <a:rPr lang="cs-CZ" sz="1800" kern="100" dirty="0" err="1">
                <a:latin typeface="Arial"/>
                <a:ea typeface="Times New Roman" panose="02020603050405020304" pitchFamily="18" charset="0"/>
                <a:cs typeface="Times New Roman"/>
              </a:rPr>
              <a:t>IPs</a:t>
            </a:r>
            <a:r>
              <a:rPr lang="cs-CZ" sz="1800" kern="100" dirty="0">
                <a:latin typeface="Arial"/>
                <a:ea typeface="Times New Roman" panose="02020603050405020304" pitchFamily="18" charset="0"/>
                <a:cs typeface="Times New Roman"/>
              </a:rPr>
              <a:t> Podpora kurikulární práce škol “Spolupráce v území”</a:t>
            </a:r>
            <a:endParaRPr lang="cs-CZ" sz="1800" kern="100" dirty="0">
              <a:latin typeface="Arial"/>
              <a:ea typeface="Calibri" panose="020F0502020204030204" pitchFamily="34" charset="0"/>
              <a:cs typeface="Times New Roman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kern="100" dirty="0">
                <a:latin typeface="Arial"/>
                <a:ea typeface="Calibri"/>
                <a:cs typeface="Times New Roman"/>
              </a:rPr>
              <a:t>Možnost účasti zástupců </a:t>
            </a:r>
            <a:r>
              <a:rPr lang="cs-CZ" sz="1800" kern="100" dirty="0" err="1">
                <a:latin typeface="Arial"/>
                <a:ea typeface="Calibri"/>
                <a:cs typeface="Times New Roman"/>
              </a:rPr>
              <a:t>IPs</a:t>
            </a:r>
            <a:r>
              <a:rPr lang="cs-CZ" sz="1800" kern="100" dirty="0">
                <a:latin typeface="Arial"/>
                <a:ea typeface="Calibri"/>
                <a:cs typeface="Times New Roman"/>
              </a:rPr>
              <a:t> na setkání řídících výborů MAP a dalších platforem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kern="100" dirty="0">
                <a:latin typeface="Arial"/>
                <a:ea typeface="Calibri"/>
                <a:cs typeface="Times New Roman"/>
              </a:rPr>
              <a:t>Propagace a sdílení výstupů IPS projektů na setkáních realizátorů MAP</a:t>
            </a:r>
          </a:p>
          <a:p>
            <a:pPr marL="285750" indent="-285750">
              <a:lnSpc>
                <a:spcPct val="107000"/>
              </a:lnSpc>
            </a:pPr>
            <a:r>
              <a:rPr lang="cs-CZ" sz="1800" kern="100" dirty="0">
                <a:latin typeface="Arial"/>
                <a:ea typeface="Calibri"/>
                <a:cs typeface="Times New Roman"/>
              </a:rPr>
              <a:t>Možnost účasti zástupce MAP v metodických kabinetech </a:t>
            </a:r>
            <a:r>
              <a:rPr lang="cs-CZ" sz="1800" kern="100" dirty="0" err="1">
                <a:latin typeface="Arial"/>
                <a:ea typeface="Calibri"/>
                <a:cs typeface="Times New Roman"/>
              </a:rPr>
              <a:t>IPs</a:t>
            </a:r>
            <a:r>
              <a:rPr lang="cs-CZ" sz="1800" kern="100" dirty="0">
                <a:latin typeface="Arial"/>
                <a:ea typeface="Calibri"/>
                <a:cs typeface="Times New Roman"/>
              </a:rPr>
              <a:t> Kurikulum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kern="1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Účast zástupců MAP na pravidelných setkáních </a:t>
            </a:r>
            <a:r>
              <a:rPr lang="cs-CZ" sz="1800" i="1" kern="1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Platformy spolupráce </a:t>
            </a:r>
            <a:r>
              <a:rPr lang="cs-CZ" sz="1800" kern="1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Středního článku podpory </a:t>
            </a:r>
            <a:endParaRPr lang="cs-CZ" sz="1800" kern="100" dirty="0">
              <a:latin typeface="Arial"/>
              <a:ea typeface="Calibri"/>
              <a:cs typeface="Calibri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latin typeface="Arial"/>
                <a:ea typeface="Calibri"/>
                <a:cs typeface="Times New Roman"/>
              </a:rPr>
              <a:t>Spolupráce bude průběžně vyhodnocována a plán spolupráce aktualizován minimálně </a:t>
            </a:r>
            <a:r>
              <a:rPr lang="cs-CZ" sz="1800" i="1" kern="100" dirty="0">
                <a:highlight>
                  <a:srgbClr val="D3D3D3"/>
                </a:highlight>
                <a:latin typeface="Arial"/>
                <a:ea typeface="Calibri"/>
                <a:cs typeface="Times New Roman"/>
              </a:rPr>
              <a:t>1 x ročně</a:t>
            </a:r>
            <a:r>
              <a:rPr lang="cs-CZ" sz="1800" kern="100" dirty="0">
                <a:latin typeface="Arial"/>
                <a:ea typeface="Calibri"/>
                <a:cs typeface="Times New Roman"/>
              </a:rPr>
              <a:t>. </a:t>
            </a:r>
            <a:endParaRPr lang="cs-CZ" sz="1800" kern="100" dirty="0"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057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2BD794ED12744B86EA453870176FFB" ma:contentTypeVersion="15" ma:contentTypeDescription="Vytvoří nový dokument" ma:contentTypeScope="" ma:versionID="63b55971e62bc178d88b4ea512566309">
  <xsd:schema xmlns:xsd="http://www.w3.org/2001/XMLSchema" xmlns:xs="http://www.w3.org/2001/XMLSchema" xmlns:p="http://schemas.microsoft.com/office/2006/metadata/properties" xmlns:ns2="34145d75-59bc-4472-81a1-d827339417fc" xmlns:ns3="d920ea67-c1be-4b14-bb94-c25a00c21e60" targetNamespace="http://schemas.microsoft.com/office/2006/metadata/properties" ma:root="true" ma:fieldsID="4f444e100cb14f54c4a7cd3131d48154" ns2:_="" ns3:_="">
    <xsd:import namespace="34145d75-59bc-4472-81a1-d827339417fc"/>
    <xsd:import namespace="d920ea67-c1be-4b14-bb94-c25a00c21e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45d75-59bc-4472-81a1-d827339417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7705af95-af8b-4274-9321-7e268ee483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0ea67-c1be-4b14-bb94-c25a00c21e6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be496bc-78dd-4645-a267-b92e828bc86c}" ma:internalName="TaxCatchAll" ma:showField="CatchAllData" ma:web="d920ea67-c1be-4b14-bb94-c25a00c21e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20ea67-c1be-4b14-bb94-c25a00c21e60" xsi:nil="true"/>
    <lcf76f155ced4ddcb4097134ff3c332f xmlns="34145d75-59bc-4472-81a1-d827339417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0E6A60-7783-4D9D-9A2A-CAFA2D3808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00A75E-8EA4-4910-A786-0B6A1CF6BE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145d75-59bc-4472-81a1-d827339417fc"/>
    <ds:schemaRef ds:uri="d920ea67-c1be-4b14-bb94-c25a00c21e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ED221F-E41D-453F-A592-31B4015D733C}">
  <ds:schemaRefs>
    <ds:schemaRef ds:uri="d920ea67-c1be-4b14-bb94-c25a00c21e60"/>
    <ds:schemaRef ds:uri="34145d75-59bc-4472-81a1-d827339417fc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981</Words>
  <Application>Microsoft Office PowerPoint</Application>
  <PresentationFormat>Širokoúhlá obrazovka</PresentationFormat>
  <Paragraphs>191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Montserrat</vt:lpstr>
      <vt:lpstr>Times New Roman</vt:lpstr>
      <vt:lpstr>Wingdings</vt:lpstr>
      <vt:lpstr>Office Theme</vt:lpstr>
      <vt:lpstr>Profesionálním managementem  ke kvalitní škole</vt:lpstr>
      <vt:lpstr>Klíčové aktivity středního článku podpory</vt:lpstr>
      <vt:lpstr>Prezentace aplikace PowerPoint</vt:lpstr>
      <vt:lpstr>Centrální tým podporuje oboustrannou komunikaci</vt:lpstr>
      <vt:lpstr>Prezentace aplikace PowerPoint</vt:lpstr>
      <vt:lpstr>Cílená podpora v číslech </vt:lpstr>
      <vt:lpstr>Prezentace aplikace PowerPoint</vt:lpstr>
      <vt:lpstr>Základní principy spolupráce IPs a MAP</vt:lpstr>
      <vt:lpstr>Možné aktivity spolupráce</vt:lpstr>
      <vt:lpstr>Východiska</vt:lpstr>
      <vt:lpstr>Možnost zapojení zástupce SČ do aktivit MAP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Fišerová</dc:creator>
  <cp:lastModifiedBy>Radvanová Martina</cp:lastModifiedBy>
  <cp:revision>93</cp:revision>
  <cp:lastPrinted>2024-05-16T13:25:54Z</cp:lastPrinted>
  <dcterms:created xsi:type="dcterms:W3CDTF">2024-01-03T18:32:24Z</dcterms:created>
  <dcterms:modified xsi:type="dcterms:W3CDTF">2024-05-23T12:03:41Z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0x0101007C2BD794ED12744B86EA453870176FFB</vt:lpwstr>
  </property>
  <property fmtid="{D5CDD505-2E9C-101B-9397-08002B2CF9AE}" pid="3" name="MediaServiceImageTags">
    <vt:lpwstr/>
  </property>
</Properties>
</file>